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9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8" r:id="rId4"/>
    <p:sldMasterId id="2147484000" r:id="rId5"/>
    <p:sldMasterId id="2147484006" r:id="rId6"/>
    <p:sldMasterId id="2147484002" r:id="rId7"/>
    <p:sldMasterId id="2147484113" r:id="rId8"/>
    <p:sldMasterId id="2147484009" r:id="rId9"/>
    <p:sldMasterId id="2147483942" r:id="rId10"/>
    <p:sldMasterId id="2147484063" r:id="rId11"/>
    <p:sldMasterId id="2147483966" r:id="rId12"/>
    <p:sldMasterId id="2147484116" r:id="rId13"/>
    <p:sldMasterId id="2147484018" r:id="rId14"/>
    <p:sldMasterId id="2147484095" r:id="rId15"/>
    <p:sldMasterId id="2147483898" r:id="rId16"/>
    <p:sldMasterId id="2147484121" r:id="rId17"/>
    <p:sldMasterId id="2147483902" r:id="rId18"/>
    <p:sldMasterId id="2147484129" r:id="rId19"/>
    <p:sldMasterId id="2147483906" r:id="rId20"/>
  </p:sldMasterIdLst>
  <p:notesMasterIdLst>
    <p:notesMasterId r:id="rId64"/>
  </p:notesMasterIdLst>
  <p:handoutMasterIdLst>
    <p:handoutMasterId r:id="rId65"/>
  </p:handoutMasterIdLst>
  <p:sldIdLst>
    <p:sldId id="343" r:id="rId21"/>
    <p:sldId id="261" r:id="rId22"/>
    <p:sldId id="344" r:id="rId23"/>
    <p:sldId id="345" r:id="rId24"/>
    <p:sldId id="342" r:id="rId25"/>
    <p:sldId id="302" r:id="rId26"/>
    <p:sldId id="304" r:id="rId27"/>
    <p:sldId id="305" r:id="rId28"/>
    <p:sldId id="266" r:id="rId29"/>
    <p:sldId id="267" r:id="rId30"/>
    <p:sldId id="350" r:id="rId31"/>
    <p:sldId id="307" r:id="rId32"/>
    <p:sldId id="306" r:id="rId33"/>
    <p:sldId id="333" r:id="rId34"/>
    <p:sldId id="332" r:id="rId35"/>
    <p:sldId id="354" r:id="rId36"/>
    <p:sldId id="355" r:id="rId37"/>
    <p:sldId id="280" r:id="rId38"/>
    <p:sldId id="269" r:id="rId39"/>
    <p:sldId id="352" r:id="rId40"/>
    <p:sldId id="353" r:id="rId41"/>
    <p:sldId id="335" r:id="rId42"/>
    <p:sldId id="351" r:id="rId43"/>
    <p:sldId id="326" r:id="rId44"/>
    <p:sldId id="327" r:id="rId45"/>
    <p:sldId id="328" r:id="rId46"/>
    <p:sldId id="329" r:id="rId47"/>
    <p:sldId id="330" r:id="rId48"/>
    <p:sldId id="331" r:id="rId49"/>
    <p:sldId id="274" r:id="rId50"/>
    <p:sldId id="275" r:id="rId51"/>
    <p:sldId id="289" r:id="rId52"/>
    <p:sldId id="292" r:id="rId53"/>
    <p:sldId id="293" r:id="rId54"/>
    <p:sldId id="337" r:id="rId55"/>
    <p:sldId id="294" r:id="rId56"/>
    <p:sldId id="295" r:id="rId57"/>
    <p:sldId id="338" r:id="rId58"/>
    <p:sldId id="341" r:id="rId59"/>
    <p:sldId id="339" r:id="rId60"/>
    <p:sldId id="340" r:id="rId61"/>
    <p:sldId id="308" r:id="rId62"/>
    <p:sldId id="34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B36"/>
    <a:srgbClr val="004F8C"/>
    <a:srgbClr val="F88900"/>
    <a:srgbClr val="007CC4"/>
    <a:srgbClr val="769E2E"/>
    <a:srgbClr val="007CC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3AD0E-9C5C-5915-846A-698A5852216D}" v="16" dt="2025-05-28T15:41:30.661"/>
    <p1510:client id="{CBBDBA86-28F3-8A41-8D83-CD75C59463DC}" v="1" dt="2025-05-28T15:43:03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6" autoAdjust="0"/>
    <p:restoredTop sz="96308"/>
  </p:normalViewPr>
  <p:slideViewPr>
    <p:cSldViewPr snapToGrid="0" snapToObjects="1">
      <p:cViewPr varScale="1">
        <p:scale>
          <a:sx n="151" d="100"/>
          <a:sy n="151" d="100"/>
        </p:scale>
        <p:origin x="200" y="416"/>
      </p:cViewPr>
      <p:guideLst/>
    </p:cSldViewPr>
  </p:slideViewPr>
  <p:outlineViewPr>
    <p:cViewPr>
      <p:scale>
        <a:sx n="33" d="100"/>
        <a:sy n="33" d="100"/>
      </p:scale>
      <p:origin x="0" y="-1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1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viewProps" Target="viewProp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627773-F045-824F-8D8B-DF2A270431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083BD-0ADC-CF4B-A445-0F42E031AA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D66B2-AAF7-9543-85D1-824E2D88F9D6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6AD3D-9EFA-0649-9B68-144ECF347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0DBE7-6556-D549-BE95-35286D586A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A2863-A4E9-1546-A2AC-36B0F44BF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6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217C-EE4A-B746-98C3-E359223CFF8F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1AFFD-16D5-1D43-BDCD-602867293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Blue Cover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C5CDB59-26AB-1C4C-A9C0-AA0285826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222992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71E5AF71-F932-88EB-5882-9C31F58F1F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39" y="2578409"/>
            <a:ext cx="9170126" cy="4286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D4F50-A71E-0947-A3DB-32B804D368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7342C11-C259-C544-A6BF-2220F1901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000899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 – See Alternate Cover Options in Layout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8A111-6E94-CF4E-8EEE-A13C23A78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3485198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</p:spTree>
    <p:extLst>
      <p:ext uri="{BB962C8B-B14F-4D97-AF65-F5344CB8AC3E}">
        <p14:creationId xmlns:p14="http://schemas.microsoft.com/office/powerpoint/2010/main" val="139097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Dark Green Cov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F1F3BC1-0EF1-1198-4CBF-348D9861C2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979982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621498-852A-E79D-9818-EFC4D31EED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4464281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48D8B-8006-6B14-6DFF-C88E03F5B4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3F31D-C16F-7FC2-AC90-5F61E883F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413108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941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Light Green Color -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ED6BDE3-83C3-B842-AF07-8F30A7012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521" y="2887846"/>
            <a:ext cx="10515600" cy="1278707"/>
          </a:xfrm>
          <a:prstGeom prst="rect">
            <a:avLst/>
          </a:prstGeom>
        </p:spPr>
        <p:txBody>
          <a:bodyPr vert="horz" wrap="none" lIns="91440" tIns="0" rIns="0" bIns="0" rtlCol="0" anchor="t">
            <a:noAutofit/>
          </a:bodyPr>
          <a:lstStyle>
            <a:lvl1pPr algn="l">
              <a:lnSpc>
                <a:spcPct val="100000"/>
              </a:lnSpc>
              <a:defRPr sz="4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669C68-6315-9547-A96F-C8550FD93137}"/>
              </a:ext>
            </a:extLst>
          </p:cNvPr>
          <p:cNvCxnSpPr/>
          <p:nvPr userDrawn="1"/>
        </p:nvCxnSpPr>
        <p:spPr>
          <a:xfrm>
            <a:off x="0" y="288784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3B2C6E-7D96-BB43-A0BD-94D4AA92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21" y="4181803"/>
            <a:ext cx="3295650" cy="1925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dirty="0"/>
              <a:t>Another version of a divider. Subhead text goes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A23509-0C3C-8744-943C-B68B6FEAEB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521" y="997301"/>
            <a:ext cx="2759075" cy="190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3800"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D765E-EBD2-1DB9-89D4-3199D1BBAF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3CF0FC-81C7-529F-9D57-2A7AC5E4E04F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759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Background - 4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4E39-CFFE-40F9-940C-C754A25D6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5B2B52-44A2-4DA8-3C76-B9BC34755F06}"/>
              </a:ext>
            </a:extLst>
          </p:cNvPr>
          <p:cNvCxnSpPr>
            <a:cxnSpLocks/>
          </p:cNvCxnSpPr>
          <p:nvPr userDrawn="1"/>
        </p:nvCxnSpPr>
        <p:spPr>
          <a:xfrm>
            <a:off x="3448806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10164E-62F7-F6C5-B6F3-56F13F03A3A9}"/>
              </a:ext>
            </a:extLst>
          </p:cNvPr>
          <p:cNvCxnSpPr>
            <a:cxnSpLocks/>
          </p:cNvCxnSpPr>
          <p:nvPr userDrawn="1"/>
        </p:nvCxnSpPr>
        <p:spPr>
          <a:xfrm>
            <a:off x="612187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4BCF1D-B4C9-5D22-4329-0C57FE9EB4A2}"/>
              </a:ext>
            </a:extLst>
          </p:cNvPr>
          <p:cNvCxnSpPr>
            <a:cxnSpLocks/>
          </p:cNvCxnSpPr>
          <p:nvPr userDrawn="1"/>
        </p:nvCxnSpPr>
        <p:spPr>
          <a:xfrm>
            <a:off x="879434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E52AC67-831C-2647-DA60-08DE8D8F6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944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55BC5E-9135-B2F3-6BD3-AFB7DADA5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944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A796C67-E2A2-83EE-DEA5-5D1D7A79C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318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784AEA-7437-4D20-DDB3-30F444661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2318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2F0E333-74B7-2D0D-A23A-E7E76E968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692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FF37CB1-8C04-7747-6AE7-4802BFBB2D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692" y="3057525"/>
            <a:ext cx="2556589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C641828-F7DB-F112-A974-A25267B343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067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1AB3F5F-892F-C62C-8141-FEBF539B2B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067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DB76E-A888-704A-D808-A9740C207462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30988-7E1B-B49E-0143-264B924AA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FE60A2-B309-19F7-0D89-C14995EDBDC5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232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6BF1C9B-0BFD-1B39-4CA4-E85CAF5A4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10AED9-57B6-1056-2FB2-9CB78FCF6F8B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0A2B41-DCE7-F5B6-E706-37F1BA08D9FA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E3445A-0103-A5BC-C54B-3B40DD8DB1AC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AB73E79-BFCC-80F5-C5D8-469295225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F2FC1777-0468-B711-DDE9-9887FDD64E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2C8AA59-E0CA-9ECC-91CA-D659A34A5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49B338AC-F714-C9FA-BB38-53A13C034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30756C7-8821-DC01-E855-B86CC9484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0439C84-592F-27BB-EC4E-DA28686EE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0BE3334-85A0-2A23-1C6F-B0357E1B80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C1A8B415-7F29-6D26-B093-1C402868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254C64-8AA4-3CE9-FC36-BACB3C846FE8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11EA71-C520-AB00-42FF-AF799D7CC9FE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A402ADB-3B53-BF11-A9C4-340B06569F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6501F345-8F62-679A-AC35-674F1EB142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8D5E54F-67C4-CC3D-39B1-B80B1BCDC4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A2673341-F552-B8C4-78CC-CD9678315D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EC50B04-E67E-ACF6-2617-2DECDA150A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CBCE630-03E1-3B90-C78C-F554BEADC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6FB939-CA8E-26EB-EC64-DD1D7F2D4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68A64E-C5B5-2D21-9B5F-E38F86DBE35F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13A8-E4C9-01AE-AD06-3E7B815BC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8F522D-E374-27CE-4450-E5A60DC90A77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586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Colo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346598-EF0A-EB96-690D-DA29608774A9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5565-70A0-3E09-F93F-EBE101F3A9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B2676D7-E75E-6773-C2D1-9F719C6DFD34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663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Color -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0734DD-A46D-D762-AA44-B26F7531978D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34EFCFE-E0F7-8BB7-4671-D416709724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A117FE-8AD2-E5E5-BFA2-D3BD9995BADA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0EC417F-FF9E-E4BD-BA69-0175F2DDA2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2319658"/>
            <a:ext cx="9144000" cy="110799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lnSpc>
                <a:spcPct val="100000"/>
              </a:lnSpc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2836585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Color -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669C68-6315-9547-A96F-C8550FD93137}"/>
              </a:ext>
            </a:extLst>
          </p:cNvPr>
          <p:cNvCxnSpPr/>
          <p:nvPr userDrawn="1"/>
        </p:nvCxnSpPr>
        <p:spPr>
          <a:xfrm>
            <a:off x="0" y="288784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3B2C6E-7D96-BB43-A0BD-94D4AA92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21" y="4166553"/>
            <a:ext cx="3295650" cy="1925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dirty="0"/>
              <a:t>Another version of a divider. Subhead text goes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A23509-0C3C-8744-943C-B68B6FEAEB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521" y="997301"/>
            <a:ext cx="2759075" cy="190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3800"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9E154C9-B935-35F4-9EC3-AA1F74750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521" y="2887846"/>
            <a:ext cx="10515600" cy="1278707"/>
          </a:xfrm>
          <a:prstGeom prst="rect">
            <a:avLst/>
          </a:prstGeom>
        </p:spPr>
        <p:txBody>
          <a:bodyPr vert="horz" wrap="none" lIns="91440" tIns="0" rIns="0" bIns="0" rtlCol="0" anchor="t">
            <a:noAutofit/>
          </a:bodyPr>
          <a:lstStyle>
            <a:lvl1pPr algn="l">
              <a:lnSpc>
                <a:spcPct val="100000"/>
              </a:lnSpc>
              <a:defRPr sz="4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B2B10-7277-3818-584D-3904E3CDC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4D3BD7B-E25D-238B-744B-959FE57F9BFA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6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Background - 4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BE3FCB0-6F2A-C171-F85E-91055653A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A7350A-A785-8109-4294-ABA3832AA7D8}"/>
              </a:ext>
            </a:extLst>
          </p:cNvPr>
          <p:cNvCxnSpPr>
            <a:cxnSpLocks/>
          </p:cNvCxnSpPr>
          <p:nvPr userDrawn="1"/>
        </p:nvCxnSpPr>
        <p:spPr>
          <a:xfrm>
            <a:off x="3448806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084B9B-B767-8DAD-120C-F597D14FF1B9}"/>
              </a:ext>
            </a:extLst>
          </p:cNvPr>
          <p:cNvCxnSpPr>
            <a:cxnSpLocks/>
          </p:cNvCxnSpPr>
          <p:nvPr userDrawn="1"/>
        </p:nvCxnSpPr>
        <p:spPr>
          <a:xfrm>
            <a:off x="612187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61D4F-BDAA-FAA7-4B6B-24D9EA0781AF}"/>
              </a:ext>
            </a:extLst>
          </p:cNvPr>
          <p:cNvCxnSpPr>
            <a:cxnSpLocks/>
          </p:cNvCxnSpPr>
          <p:nvPr userDrawn="1"/>
        </p:nvCxnSpPr>
        <p:spPr>
          <a:xfrm>
            <a:off x="879434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F670602-6F58-48A7-6898-F8C09EB08C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944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340E88D-4A64-DA96-33F4-434350FC56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944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E234732-AF2E-DD05-CB25-98CA9592E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318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BFF2475-3F12-0969-C042-61579B25A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2318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47D79AD-7390-D8FD-D128-64FD9F5375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692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2987FCE-87BD-0C88-27FC-56A13A39D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692" y="3057525"/>
            <a:ext cx="2556589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0EE053A-B86F-316C-AC78-7E1804AB6A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067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3FBA691-2228-D5AF-DEFF-840C3172FE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067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7F0789-134B-C56C-2228-C0C0D53A1BF8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DABC9C-84EA-2985-8D33-7545A0FEF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8E712-B73D-61AB-7692-80A1AD0F300B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1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0D1450A-06BA-F706-C995-A75D57205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A5C86C-36A3-7C74-DCB7-52E848D83449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1633C9-3679-1967-D6F2-B24337FE9317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7F905E-458B-2558-6460-D1DED6133F77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3E8C075-BCA6-5B3B-4710-7AF8FF0E6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A3671F9-7B7A-A2BE-F8F0-6B99C99818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41395298-3939-FF1E-4967-B10CE016A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819879E-DACC-A5C2-E81C-B33E7B4D1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D80DBB4-5908-6185-DA4C-2941C3FE16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CA7C484-7D2B-DBC4-032E-6765EEA4D5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78F35A8E-E336-3A14-A315-28061DF86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CB4EC7D-A6A5-E19A-0053-32A81AFB4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98A799-230B-E459-12FB-9957B45D47EC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FB3C38-6047-DFCD-EE63-9BDBD7933D92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30D71F3-54FF-88D4-A403-4CD084237A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71ED8A5E-5BF8-CBAA-97DA-DCBCE4A814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1AAB3DDF-A541-3488-385B-3319CE073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21E3C86-D4BE-6614-430B-A8FDCED44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10FF80D1-8B67-CA79-D9DA-88158EEA21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45860557-0DE3-CA14-F30C-0925819895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4C8BDE-96D2-0A94-E134-C2CB004668F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B15D3A-B9EA-8C4F-AAEA-8DEE91F06093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9AB38B-2749-2A25-C91A-23A97EFE5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955A5-FA01-E5C9-4585-815E62DAAE54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214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Orange Background -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EFFB44B-B56F-4D78-85DD-61AEF6931258}"/>
              </a:ext>
            </a:extLst>
          </p:cNvPr>
          <p:cNvSpPr/>
          <p:nvPr userDrawn="1"/>
        </p:nvSpPr>
        <p:spPr>
          <a:xfrm>
            <a:off x="1491916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2" name="Triangle 3">
            <a:extLst>
              <a:ext uri="{FF2B5EF4-FFF2-40B4-BE49-F238E27FC236}">
                <a16:creationId xmlns:a16="http://schemas.microsoft.com/office/drawing/2014/main" id="{845B30CF-F6DA-4D6D-A091-C297C6D0B2C6}"/>
              </a:ext>
            </a:extLst>
          </p:cNvPr>
          <p:cNvSpPr/>
          <p:nvPr userDrawn="1"/>
        </p:nvSpPr>
        <p:spPr>
          <a:xfrm flipV="1">
            <a:off x="2310063" y="2624072"/>
            <a:ext cx="697832" cy="312821"/>
          </a:xfrm>
          <a:prstGeom prst="triangle">
            <a:avLst/>
          </a:prstGeom>
          <a:solidFill>
            <a:srgbClr val="007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4BEAE7-9FF4-4E32-B65B-B5DAEA430225}"/>
              </a:ext>
            </a:extLst>
          </p:cNvPr>
          <p:cNvSpPr/>
          <p:nvPr userDrawn="1"/>
        </p:nvSpPr>
        <p:spPr>
          <a:xfrm>
            <a:off x="505727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4" name="Triangle 8">
            <a:extLst>
              <a:ext uri="{FF2B5EF4-FFF2-40B4-BE49-F238E27FC236}">
                <a16:creationId xmlns:a16="http://schemas.microsoft.com/office/drawing/2014/main" id="{8369F054-3D55-4E08-8610-A3F42A302059}"/>
              </a:ext>
            </a:extLst>
          </p:cNvPr>
          <p:cNvSpPr/>
          <p:nvPr userDrawn="1"/>
        </p:nvSpPr>
        <p:spPr>
          <a:xfrm>
            <a:off x="5875419" y="2551883"/>
            <a:ext cx="697832" cy="312821"/>
          </a:xfrm>
          <a:prstGeom prst="triangle">
            <a:avLst/>
          </a:prstGeom>
          <a:solidFill>
            <a:srgbClr val="007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F3B91-6352-4A9C-B9CE-D3C4C7CA26A5}"/>
              </a:ext>
            </a:extLst>
          </p:cNvPr>
          <p:cNvSpPr/>
          <p:nvPr userDrawn="1"/>
        </p:nvSpPr>
        <p:spPr>
          <a:xfrm>
            <a:off x="847424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9" name="Triangle 13">
            <a:extLst>
              <a:ext uri="{FF2B5EF4-FFF2-40B4-BE49-F238E27FC236}">
                <a16:creationId xmlns:a16="http://schemas.microsoft.com/office/drawing/2014/main" id="{44470D82-4AD4-4BA5-BBA6-0CCD5AA1D1FD}"/>
              </a:ext>
            </a:extLst>
          </p:cNvPr>
          <p:cNvSpPr/>
          <p:nvPr userDrawn="1"/>
        </p:nvSpPr>
        <p:spPr>
          <a:xfrm flipV="1">
            <a:off x="9292389" y="2624072"/>
            <a:ext cx="697832" cy="312821"/>
          </a:xfrm>
          <a:prstGeom prst="triangle">
            <a:avLst/>
          </a:prstGeom>
          <a:solidFill>
            <a:srgbClr val="007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449" y="3696281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449" y="2914440"/>
            <a:ext cx="22895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393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93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8069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38069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9FDB77-B9B6-48D6-9E81-9F9BB316F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487" y="5668115"/>
            <a:ext cx="444500" cy="292100"/>
          </a:xfrm>
          <a:prstGeom prst="rect">
            <a:avLst/>
          </a:prstGeom>
        </p:spPr>
      </p:pic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72628B5-7565-4EEC-A8A3-181EA1AC58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1449" y="4304823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79DF174-7E4F-4F17-8D1B-6A66B8F7C5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9393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94B638-F8E7-4C04-9FC5-A3050C9DF4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8069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A083BD7-A532-4176-B5F6-62E7D7A8DB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7677" y="5622850"/>
            <a:ext cx="5863407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This slide could be used for statistics.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B61396C-601F-892F-1569-362B7913C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C5FC7A-B706-C5BA-2689-297CE14366B7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1CA812-A942-952D-3496-52A7382922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1A7C-6657-E1E2-BA09-C6E4CF9069BF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56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Dark Blu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5D4F50-A71E-0947-A3DB-32B804D36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3EE2D63-C580-0BD2-55C9-36A63EF60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39" y="2578409"/>
            <a:ext cx="9170126" cy="4286166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320034B-A6B4-BFFB-733C-51DE130C36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000899"/>
            <a:ext cx="9435226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 – See Alternate Cover Options in Layout</a:t>
            </a:r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048E699-48E2-13A0-6274-CE712D705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3485198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97F45-904C-8523-F0F7-8B01EA7EB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222992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13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Dark Blue Cov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F1F3BC1-0EF1-1198-4CBF-348D9861C2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979982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621498-852A-E79D-9818-EFC4D31EED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4464281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48D8B-8006-6B14-6DFF-C88E03F5B4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3F31D-C16F-7FC2-AC90-5F61E883F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413108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0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Agenda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4C6FFE8-ACE6-BC58-6AC8-A3E6B6090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330" y="3021391"/>
            <a:ext cx="8229600" cy="3851924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B6FAD41-A064-6A48-B283-7227B13602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056" y="185609"/>
            <a:ext cx="1143000" cy="45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5A187E-E751-7B46-93A6-0579BC2D3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298" y="125088"/>
            <a:ext cx="9729658" cy="1489143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defRPr sz="42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AGENDA OPTION 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DD24D1-8662-DE4D-A2E9-3D711E1CBC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299" y="1789053"/>
            <a:ext cx="8864177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A4ED9BC1-05CD-70DE-6851-677C12132E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44" y="445466"/>
            <a:ext cx="433900" cy="28811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26A09-F98E-21F5-651A-42F0A713B5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583" y="2331610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1F55B50-5B56-CCF8-0EC2-4B7C5F2A6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9" y="3418238"/>
            <a:ext cx="8864177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5E6AA36-F3F3-165A-E3E8-F3A12466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007" y="3951831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409913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Agend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CD225F-F409-D94A-9341-CD8D68F45D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0EAFD3-4541-69BE-FB21-B733DCCDE3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1813" y="299909"/>
            <a:ext cx="9729658" cy="1489143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defRPr sz="42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AGENDA OPTION 2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261126-F4AC-8B15-1EDD-0448361CF5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59" y="620287"/>
            <a:ext cx="433900" cy="28811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71C2044-CAB0-6A95-0119-24CB397094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1814" y="1789053"/>
            <a:ext cx="9729657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EFFE9C5-5FB5-F810-2FF0-DE25D44B7F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97" y="2331610"/>
            <a:ext cx="9651949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3B9D4B4-5EB5-7D69-4686-6C7AD1A96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814" y="3418238"/>
            <a:ext cx="9729657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1E509DD-C630-6F89-CE75-71C10FBE89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9521" y="3951831"/>
            <a:ext cx="9651949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1121604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Agenda with building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5A187E-E751-7B46-93A6-0579BC2D3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635" y="485867"/>
            <a:ext cx="7656955" cy="1535908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defRPr sz="42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AGENDA OPTION 3</a:t>
            </a:r>
          </a:p>
        </p:txBody>
      </p:sp>
      <p:pic>
        <p:nvPicPr>
          <p:cNvPr id="9" name="Picture 8" descr="A picture containing blue&#10;&#10;Description automatically generated">
            <a:extLst>
              <a:ext uri="{FF2B5EF4-FFF2-40B4-BE49-F238E27FC236}">
                <a16:creationId xmlns:a16="http://schemas.microsoft.com/office/drawing/2014/main" id="{C5CA8013-E245-C84C-80D3-E758C745D2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23953" cy="6858000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E603E57C-241F-9E47-9F74-399A8F291C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pic>
        <p:nvPicPr>
          <p:cNvPr id="22" name="Picture 21" descr="Chart&#10;&#10;Description automatically generated with medium confidence">
            <a:extLst>
              <a:ext uri="{FF2B5EF4-FFF2-40B4-BE49-F238E27FC236}">
                <a16:creationId xmlns:a16="http://schemas.microsoft.com/office/drawing/2014/main" id="{9328BC4E-658F-7777-5996-3097CE8B1B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700" y="790892"/>
            <a:ext cx="433900" cy="2881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08CF9BC-8E8F-74CE-0FB1-42CD6A23EB14}"/>
              </a:ext>
            </a:extLst>
          </p:cNvPr>
          <p:cNvGrpSpPr/>
          <p:nvPr userDrawn="1"/>
        </p:nvGrpSpPr>
        <p:grpSpPr>
          <a:xfrm>
            <a:off x="197208" y="196532"/>
            <a:ext cx="2535326" cy="6415764"/>
            <a:chOff x="197208" y="196532"/>
            <a:chExt cx="2535326" cy="6415764"/>
          </a:xfrm>
        </p:grpSpPr>
        <p:pic>
          <p:nvPicPr>
            <p:cNvPr id="26" name="Picture 25" descr="Shape, arrow&#10;&#10;Description automatically generated">
              <a:extLst>
                <a:ext uri="{FF2B5EF4-FFF2-40B4-BE49-F238E27FC236}">
                  <a16:creationId xmlns:a16="http://schemas.microsoft.com/office/drawing/2014/main" id="{DED5E743-16C1-F6EC-A4A7-14EBF24EFA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167" y="2819682"/>
              <a:ext cx="1188720" cy="1188720"/>
            </a:xfrm>
            <a:prstGeom prst="rect">
              <a:avLst/>
            </a:prstGeom>
          </p:spPr>
        </p:pic>
        <p:pic>
          <p:nvPicPr>
            <p:cNvPr id="30" name="Picture 29" descr="Background pattern&#10;&#10;Description automatically generated">
              <a:extLst>
                <a:ext uri="{FF2B5EF4-FFF2-40B4-BE49-F238E27FC236}">
                  <a16:creationId xmlns:a16="http://schemas.microsoft.com/office/drawing/2014/main" id="{6A3C283A-28ED-AA6D-7835-038D43C827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167" y="4164820"/>
              <a:ext cx="1184573" cy="1188720"/>
            </a:xfrm>
            <a:prstGeom prst="rect">
              <a:avLst/>
            </a:prstGeom>
          </p:spPr>
        </p:pic>
        <p:pic>
          <p:nvPicPr>
            <p:cNvPr id="31" name="Picture 30" descr="Shape, circle&#10;&#10;Description automatically generated">
              <a:extLst>
                <a:ext uri="{FF2B5EF4-FFF2-40B4-BE49-F238E27FC236}">
                  <a16:creationId xmlns:a16="http://schemas.microsoft.com/office/drawing/2014/main" id="{BB7A3ED2-354E-030A-46E2-73D3ACEF0B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167" y="1513601"/>
              <a:ext cx="1188720" cy="1188720"/>
            </a:xfrm>
            <a:prstGeom prst="rect">
              <a:avLst/>
            </a:prstGeom>
          </p:spPr>
        </p:pic>
        <p:pic>
          <p:nvPicPr>
            <p:cNvPr id="33" name="Picture 3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D6792CAE-C518-035D-021E-58F6E44EEB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167" y="5423576"/>
              <a:ext cx="1212367" cy="1188720"/>
            </a:xfrm>
            <a:prstGeom prst="rect">
              <a:avLst/>
            </a:prstGeom>
          </p:spPr>
        </p:pic>
        <p:pic>
          <p:nvPicPr>
            <p:cNvPr id="34" name="Picture 33" descr="Shape&#10;&#10;Description automatically generated">
              <a:extLst>
                <a:ext uri="{FF2B5EF4-FFF2-40B4-BE49-F238E27FC236}">
                  <a16:creationId xmlns:a16="http://schemas.microsoft.com/office/drawing/2014/main" id="{E580B22E-2964-FDDF-3496-1F8408A079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167" y="196532"/>
              <a:ext cx="1184573" cy="1188720"/>
            </a:xfrm>
            <a:prstGeom prst="rect">
              <a:avLst/>
            </a:prstGeom>
          </p:spPr>
        </p:pic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C80782C9-DE5A-EDA7-3161-9427C95BA9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55" y="5423576"/>
              <a:ext cx="1188720" cy="1188720"/>
            </a:xfrm>
            <a:prstGeom prst="rect">
              <a:avLst/>
            </a:prstGeom>
          </p:spPr>
        </p:pic>
        <p:pic>
          <p:nvPicPr>
            <p:cNvPr id="28" name="Picture 27" descr="Shape, icon, arrow&#10;&#10;Description automatically generated">
              <a:extLst>
                <a:ext uri="{FF2B5EF4-FFF2-40B4-BE49-F238E27FC236}">
                  <a16:creationId xmlns:a16="http://schemas.microsoft.com/office/drawing/2014/main" id="{31A20F39-82BE-2D8B-917B-B1491DA586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074" y="4164820"/>
              <a:ext cx="1190501" cy="1188720"/>
            </a:xfrm>
            <a:prstGeom prst="rect">
              <a:avLst/>
            </a:prstGeom>
          </p:spPr>
        </p:pic>
        <p:pic>
          <p:nvPicPr>
            <p:cNvPr id="29" name="Picture 28" descr="Shape, icon&#10;&#10;Description automatically generated">
              <a:extLst>
                <a:ext uri="{FF2B5EF4-FFF2-40B4-BE49-F238E27FC236}">
                  <a16:creationId xmlns:a16="http://schemas.microsoft.com/office/drawing/2014/main" id="{307FA653-2413-42B3-520A-BF4330EBF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55" y="2819682"/>
              <a:ext cx="1188720" cy="1188720"/>
            </a:xfrm>
            <a:prstGeom prst="rect">
              <a:avLst/>
            </a:prstGeom>
          </p:spPr>
        </p:pic>
        <p:pic>
          <p:nvPicPr>
            <p:cNvPr id="32" name="Picture 31" descr="Background pattern&#10;&#10;Description automatically generated">
              <a:extLst>
                <a:ext uri="{FF2B5EF4-FFF2-40B4-BE49-F238E27FC236}">
                  <a16:creationId xmlns:a16="http://schemas.microsoft.com/office/drawing/2014/main" id="{7AC31C99-8D3C-D28B-2D26-0A3C24E3F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538" y="1513601"/>
              <a:ext cx="1181037" cy="118872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0D83095-B0B5-EE99-40DF-79430AE5E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208" y="196532"/>
              <a:ext cx="1212367" cy="1188720"/>
            </a:xfrm>
            <a:prstGeom prst="rect">
              <a:avLst/>
            </a:prstGeom>
          </p:spPr>
        </p:pic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F5D8A9C-3D30-6082-ED12-2309B20EF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6636" y="2026853"/>
            <a:ext cx="7656955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9554232-7D3C-DA34-860A-F8300AC1F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8920" y="2578374"/>
            <a:ext cx="7574672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3F21802-BDE1-450D-56CC-504E4C3A3D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6636" y="3656038"/>
            <a:ext cx="7656955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ABE4B80-C4B2-B7B2-4EF6-EF951C493C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4344" y="4198595"/>
            <a:ext cx="7574672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3574646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- Agenda on blu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650910-5E7D-7740-9C1F-3B7EBD93A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EE0A6EFD-BF03-25D6-CFEA-CD6C9E65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212" y="2558905"/>
            <a:ext cx="9197788" cy="429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422DB-63C3-6F45-B75F-834B16BE00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28" y="206096"/>
            <a:ext cx="1457225" cy="582890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96EEFE23-ADA0-4149-A491-26BFB952BC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7" y="408229"/>
            <a:ext cx="631549" cy="4184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5A187E-E751-7B46-93A6-0579BC2D3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818" y="206096"/>
            <a:ext cx="8187436" cy="156023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buClr>
                <a:schemeClr val="bg1"/>
              </a:buClr>
              <a:defRPr sz="42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AGENDA OPTION 4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B11EF75-3BF2-C049-2AF3-8E0FE17C24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8621" y="1767447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36E59D0-06E0-E692-5A51-37951DF673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0904" y="2310004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79FF0E9-5E84-CD2D-02AB-9D79CEA07A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8621" y="3396632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9840E11-FA0A-4F1B-6C8F-D624857ECE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6328" y="3930225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359160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 - Agenda on dark blu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650910-5E7D-7740-9C1F-3B7EBD93A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22DB-63C3-6F45-B75F-834B16BE0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28" y="206096"/>
            <a:ext cx="1457225" cy="582890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F696862C-EA54-DB47-8F29-47B842C141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212" y="2558905"/>
            <a:ext cx="9197788" cy="42990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B28911E-538F-E6C5-6925-1BF53B66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8864" y="649045"/>
            <a:ext cx="8187436" cy="156023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buClr>
                <a:schemeClr val="bg1"/>
              </a:buClr>
              <a:defRPr sz="42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2290EED1-226F-916D-3BE5-351E9DE373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3" y="851178"/>
            <a:ext cx="631549" cy="41840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35694F6-D6AE-FF03-324B-48183F580A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67" y="2210396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08360E1-968A-3965-B22F-43A46F668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0950" y="2752953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9BA579-9220-5CD0-5CC0-22FBA09E5F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8667" y="3839581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3A6FB7C-3D7C-33CC-84CA-EA8AAA8F74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374" y="4373174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11074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 - Agenda on light green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650910-5E7D-7740-9C1F-3B7EBD93A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9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22DB-63C3-6F45-B75F-834B16BE0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28" y="206096"/>
            <a:ext cx="1457225" cy="5828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26918-F400-4215-A841-4784F4696B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8864" y="649045"/>
            <a:ext cx="8187436" cy="156023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buClr>
                <a:schemeClr val="bg1"/>
              </a:buClr>
              <a:defRPr sz="42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D486FE7F-8AB6-888F-A3E8-61610F8ED0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3" y="851178"/>
            <a:ext cx="631549" cy="418401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65253518-6981-757E-3C01-8C3D6E826E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212" y="2558905"/>
            <a:ext cx="9197788" cy="429909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B4FEF80-10EC-1421-A2EA-7D315195A6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67" y="2210396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492216A-6816-EBA9-44A9-741822857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0950" y="2752953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99715F8-3610-96E6-5706-CF560FD1B3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8667" y="3839581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F23DA2C-002D-EC1B-DEEE-0C89C8BF5C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374" y="4373174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3499881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 - Agenda on dark green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650910-5E7D-7740-9C1F-3B7EBD93A49F}"/>
              </a:ext>
            </a:extLst>
          </p:cNvPr>
          <p:cNvSpPr/>
          <p:nvPr userDrawn="1"/>
        </p:nvSpPr>
        <p:spPr>
          <a:xfrm>
            <a:off x="0" y="-680"/>
            <a:ext cx="12192000" cy="6858000"/>
          </a:xfrm>
          <a:prstGeom prst="rect">
            <a:avLst/>
          </a:prstGeom>
          <a:solidFill>
            <a:srgbClr val="4F8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22DB-63C3-6F45-B75F-834B16BE0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28" y="206096"/>
            <a:ext cx="1457225" cy="58289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93DA0A9-25D1-62AE-6E9A-29FF9AE23F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212" y="2558905"/>
            <a:ext cx="9197788" cy="42990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476BC30-77DF-70DE-381B-A1336102F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8864" y="649045"/>
            <a:ext cx="8187436" cy="156023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buClr>
                <a:schemeClr val="bg1"/>
              </a:buClr>
              <a:defRPr sz="42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E57C2EFB-371D-9B83-B057-D01F60F633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3" y="851178"/>
            <a:ext cx="631549" cy="41840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492D3B-1D66-4A98-11F5-2CB4EE6817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8667" y="2210396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7D360A0-37B8-559B-E304-C793671F8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0950" y="2752953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5DFB76-7983-620E-C6AB-3CC60B14D7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8667" y="3839581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F8C2426-2F1B-E0FD-0727-E913736D66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374" y="4373174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366236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 - Blue Cov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A1C9778-F587-BE6F-BF41-BA9FDE0D7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979982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FD3736-CB3A-3052-E648-1F13B71FD8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4464281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25EE5-A6D2-6994-693F-A4D2CC841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4B4CA-4EE5-CC16-16DB-60413DE7E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419743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02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 - Agenda on orang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650910-5E7D-7740-9C1F-3B7EBD93A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422DB-63C3-6F45-B75F-834B16BE0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28" y="206096"/>
            <a:ext cx="1457225" cy="58289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3D4F455B-E096-4027-F000-6500C69F7C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212" y="2558905"/>
            <a:ext cx="9197788" cy="42990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45EB64E-6B44-8B13-F643-E234A0F3D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287" y="649045"/>
            <a:ext cx="8187436" cy="156023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buClr>
                <a:schemeClr val="bg1"/>
              </a:buClr>
              <a:defRPr sz="42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F1FC1D7C-D806-414E-90A8-50B13FC159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93" y="851178"/>
            <a:ext cx="631549" cy="41840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3133ED-4E31-13F8-0128-785878439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4090" y="2210396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5F6BDA-8289-F976-B3A8-2136CD62B0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0950" y="2752953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99B25E8-955B-0C50-8E26-A4ABD1A41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4090" y="3839581"/>
            <a:ext cx="61164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FF2EF23-15A7-DDCA-B725-CD74C9324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6374" y="4373174"/>
            <a:ext cx="6034118" cy="1077664"/>
          </a:xfrm>
          <a:prstGeom prst="rect">
            <a:avLst/>
          </a:prstGeom>
        </p:spPr>
        <p:txBody>
          <a:bodyPr lIns="0" tIns="0" rIns="0" bIns="0" numCol="1" spcCol="228600" anchor="t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Item here</a:t>
            </a:r>
          </a:p>
          <a:p>
            <a:pPr lvl="0"/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1440468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323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4DB6C15-A75C-46AB-BBB2-0A8AD29C51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5C169F-F606-3D47-B8F1-97155B0DF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BAD893B-23E6-164E-A7F5-D394FD68D3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2421" y="1381673"/>
            <a:ext cx="5312552" cy="4389120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BDB70-2E4A-C2DB-C7E8-8647241799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23113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537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1 col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C536AB6-9E03-7E48-BC41-A20618BD2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3518" y="1457326"/>
            <a:ext cx="5709386" cy="4389438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94A6DD2-3858-DE94-DE46-FA73FA0D2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EC7E52-574D-EE51-CF77-31891A2FF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BA2CB08-BD7C-9905-539E-612253E549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461832"/>
            <a:ext cx="523113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83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40808F5-57DC-E641-8DD6-3A6B07767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509" y="1482901"/>
            <a:ext cx="3379216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4C0E80-142B-F049-A5B5-B562DF8D8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2563" y="1482901"/>
            <a:ext cx="3382962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8379C9B-17F2-AF41-9D64-C38B8DEECE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70000" y="1482520"/>
            <a:ext cx="3383280" cy="437197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3B69989-59C9-8541-B98B-CEE067B2D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938" y="5241085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1CA5022-E57E-0B4E-B62D-3198E8CD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245" y="5241720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E47936-362C-B146-9343-E05CAC462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0000" y="5241720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550B75-B718-461B-BB9C-6845801A20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F239CB-F78F-67C8-AD60-8DB8BB68D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246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60" y="1381022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8938" y="3706765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32052" y="1387379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33264" y="3706131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2D944CE-4986-C657-7D34-A5B2F897B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D3C23E-6FE9-F313-1AA2-D1BE65626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160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066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4 Photo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144" y="1453404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922" y="3779147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9036" y="1459761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0248" y="3778513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F3D67-22D0-4F7E-B1E3-2C8C1159B0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8938" y="1453023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244C71-2159-4E61-AD23-FEEC2ECC0F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9036" y="1453023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47ADBA-14B1-49A0-BE97-44C30FF9C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8938" y="3778513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71AE76-0B0C-4396-9063-38ED17AA0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9036" y="3778513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6AF23B7-28FB-6E72-D638-6C2A876F38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5FCDA6-2355-B7C1-D87B-D79DDE7EE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832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With Blu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938" y="1452160"/>
            <a:ext cx="10928818" cy="399581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0418C22-05E0-0376-C38D-F1C5F0A95F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165C7B-6411-0438-CFED-B0DCA37BA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75B8D0-4050-182A-5056-92DA378EC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922879"/>
            <a:ext cx="10824235" cy="42812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413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With Blue 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938" y="837937"/>
            <a:ext cx="10928818" cy="399581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7572AE-5767-88DE-11FC-C2B8E032DD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0"/>
            <a:ext cx="10886035" cy="836684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48B4516-A524-43F9-8B84-D2AB5F223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EBC65F-5DF4-6173-8A95-03BAF1C6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22029"/>
            <a:ext cx="10824235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293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1 col. + photo with Blu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253" y="836684"/>
            <a:ext cx="5226999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9BE5C37-BEBE-9F45-8F57-4F3A99959A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8552" y="1400227"/>
            <a:ext cx="5686237" cy="461236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A7F154-2567-3343-8F9E-A2D129E88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8553" y="836684"/>
            <a:ext cx="569360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F2DFB-4B94-005C-213C-767AB673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8" y="0"/>
            <a:ext cx="10886035" cy="836684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ct val="10000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C1F8E56-6643-BDFD-8B07-E0DC8C051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65386-C6FD-9162-0725-98A9ACD29D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3521" y="1381022"/>
            <a:ext cx="523113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71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 - Dark Green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15CBAE2-7072-A049-E500-D3569FE4C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2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5CBB2D-09B8-3D10-A352-9BAD80357A1E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58ACDE-520F-0C87-04C0-8AE821FF41CA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B59F0C-2F43-A6E2-50B3-CA556FB6DBA9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1567319-1D54-95A2-6CB9-2017AE73BE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BA309BB-5ACA-5C4E-A953-D3D06E8B81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6830E026-0F9D-7420-5FF5-75C43189ED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A47AD221-B31A-4F9A-651C-483E685AA3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BF2E724-895F-B79E-CD20-A0D1D51DE1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DEA099B6-A857-36FC-9FB2-D10F50A0B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CD3B9EA-CE7F-ADC1-6D3A-51EE07DB28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05E91DB3-46D1-52DC-5637-B7B346DA8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486DE9-A200-8486-65A7-A2E25DF4DB77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55A98C-07CB-82FE-C124-4C794E823E0C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184BAA9-1FD4-D79B-D7B8-41FCA30C72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C384619F-77A9-FD74-09DC-C72B63EC29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23A727F-DE16-08A6-8276-C540749FFE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5DA68CA5-78D0-FD6D-C166-AFCBA2AF3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40A85082-A045-DC2F-30F8-5772E22E25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4E45120-E1E0-C524-1A24-D7556A6240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E90C70-24AF-9AF6-3626-F58677A76682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2C35CC-F6A0-2566-E269-CD30D7FB68CA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A4B2FBE-A579-B1D2-406D-CE273B5FD9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3185-1D76-5A1B-D063-2CAF03EA4A04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69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ck - 3 photos with blu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1381022"/>
            <a:ext cx="10702036" cy="417513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30A6410-DAED-2289-F3DF-FA0E90E261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1930080"/>
            <a:ext cx="3379216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3ED4B027-8402-7013-C32B-8870FEB89E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64607" y="1929318"/>
            <a:ext cx="3382962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38DD7424-2437-48EA-36B5-7078D0AA8A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044" y="1929105"/>
            <a:ext cx="3383280" cy="3728621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578546B-52D5-265C-5BBF-A01903CC3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982" y="5058830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65F832-E135-1F0F-CF0F-521564CE54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289" y="5059465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171E2A-66E7-F828-525A-D723760AF2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92044" y="5059465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C213C51-0E4A-A60D-073F-8E7FDBE462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4" y="254647"/>
            <a:ext cx="441324" cy="2932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92AB6A-28CE-FD41-8F50-F74FC06D49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978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AED4AD6-A0E2-7B4A-BE8E-64462EF493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7427" y="1381022"/>
            <a:ext cx="5312552" cy="4389120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2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2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Clr>
                <a:srgbClr val="007CC2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663C06E3-1DBE-22A9-77EA-0FC5846241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405F09F-CBB2-1266-15CB-1AAFA2729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F282109-2F87-B919-88A2-298E5A5EB6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23113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890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1 col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C536AB6-9E03-7E48-BC41-A20618BD2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562" y="1381022"/>
            <a:ext cx="5767260" cy="4389438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636D74-6CEA-0391-E89C-6C1BE7ADC2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65E05-42CD-E131-C4ED-CBD795A01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985FE76-4045-4A42-6699-205ACD074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23113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1627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40808F5-57DC-E641-8DD6-3A6B07767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1381022"/>
            <a:ext cx="3379216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4C0E80-142B-F049-A5B5-B562DF8D8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4607" y="1381022"/>
            <a:ext cx="3382962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8379C9B-17F2-AF41-9D64-C38B8DEECE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92044" y="1380641"/>
            <a:ext cx="3383280" cy="437197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3B69989-59C9-8541-B98B-CEE067B2D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982" y="5139206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1CA5022-E57E-0B4E-B62D-3198E8CD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289" y="5139841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E47936-362C-B146-9343-E05CAC462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2044" y="5139841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EC2B14-38C5-0A63-FBD8-28E3652BF2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D05ABE-F1F1-F348-79A3-9D2BD8AD84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23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982" y="1381022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60" y="3706765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9874" y="1387379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1086" y="3706131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A18B932-0475-3281-A0F9-A4714994F6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B54E82-853F-2292-D3E7-83B70C0FD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5234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4 Photo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188" y="1381403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966" y="3707146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080" y="1387760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82292" y="3706512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F3D67-22D0-4F7E-B1E3-2C8C1159B0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982" y="1381022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244C71-2159-4E61-AD23-FEEC2ECC0F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81080" y="1381022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47ADBA-14B1-49A0-BE97-44C30FF9C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982" y="3706512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71AE76-0B0C-4396-9063-38ED17AA0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1080" y="3706512"/>
            <a:ext cx="3598862" cy="464267"/>
          </a:xfrm>
          <a:prstGeom prst="rect">
            <a:avLst/>
          </a:prstGeom>
          <a:solidFill>
            <a:srgbClr val="007CC2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33D2CF81-9918-BF69-AB4B-F34FCF9A1C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FDC1F3-FB3F-6926-830B-E54A0C2EC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8399339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With Blu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9A851-74D7-0BBA-5F78-2C9C600CA1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1390853"/>
            <a:ext cx="10671974" cy="419756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B169E16-6F2E-A881-7F28-7B66F7243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9F3241-7515-8107-96F6-1322553EA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734299-0391-04EE-34BD-5FFABBF809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897626"/>
            <a:ext cx="10803496" cy="38728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1880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With Blue 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4A9A851-74D7-0BBA-5F78-2C9C600CA1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832070"/>
            <a:ext cx="10671974" cy="419756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A278EC7C-2F25-7000-0551-AC86D7560D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3A44D8-F7E3-D4D7-9B7D-5526BB660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719443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38AA2E-C1FA-B9E5-616F-75FAC089C8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37187"/>
            <a:ext cx="10803496" cy="4433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744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1 col. + photo with Blu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827984"/>
            <a:ext cx="5226999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9BE5C37-BEBE-9F45-8F57-4F3A99959A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09" y="1397589"/>
            <a:ext cx="5744110" cy="461841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A7F154-2567-3343-8F9E-A2D129E88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809" y="843886"/>
            <a:ext cx="5751550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21EC35-7B27-3594-5747-32686EC53F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CFFC8E-B1DB-3DF9-E914-DDCAD3E97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8"/>
            <a:ext cx="10886035" cy="602982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85B1D0A-75E6-506D-9F50-7D9FB47FC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3521" y="1397558"/>
            <a:ext cx="5144460" cy="38728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80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3 photos with blu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660770A-C48E-2258-D0B3-A5F0EF8747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1381022"/>
            <a:ext cx="10659491" cy="417513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7623BA90-B9E5-C587-BEA7-3AA99A8E98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1991352"/>
            <a:ext cx="3379216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AE0CB45A-B1FC-4900-1828-B55CA1A4CA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64607" y="1990590"/>
            <a:ext cx="3382962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8AF784C8-0C82-52F0-E8F1-27EF8B54E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044" y="1990377"/>
            <a:ext cx="3383280" cy="3728621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D62CAF8-CA2F-4163-E824-E20ABEC68A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982" y="5120102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5F76795-4BA2-4A6E-428A-05F8F4AB4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289" y="5120737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52DA7385-2413-1BB7-B810-61E51A9BB4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92044" y="5120737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B4847AA-9B36-3614-C747-E6A36D981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5" y="255285"/>
            <a:ext cx="44067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9BB9A3-5273-81EF-803A-1FB31A08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13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 - Dark Blue Photo + Section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8BF48-C5C0-BF47-B6FC-27F59449E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31AC2-7DBC-A348-A499-FF4A4BA837E1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FB6E4A6-0015-5F71-C94F-FCD6DB4D83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45726"/>
            <a:ext cx="6269966" cy="21254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6420"/>
              </a:lnSpc>
              <a:defRPr sz="66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b="0" dirty="0">
                <a:latin typeface="Franklin Gothic Medium Cond" panose="020B0606030402020204" pitchFamily="34" charset="0"/>
              </a:rPr>
              <a:t>SECTION TITLE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19E22E-29BE-B1A4-A1F2-072612E88F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201236"/>
            <a:ext cx="8013412" cy="4699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Section subtitle here lowercase</a:t>
            </a:r>
          </a:p>
        </p:txBody>
      </p:sp>
    </p:spTree>
    <p:extLst>
      <p:ext uri="{BB962C8B-B14F-4D97-AF65-F5344CB8AC3E}">
        <p14:creationId xmlns:p14="http://schemas.microsoft.com/office/powerpoint/2010/main" val="1455896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B5930EA-A15E-1540-A6A1-D39DF06835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31027" y="1381022"/>
            <a:ext cx="5312664" cy="4389120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5DAED-6303-6C04-5353-AE3567543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070C9-9203-FEC1-A5F9-5A2B561F5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C390511-B778-4234-EC95-6EE825583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312664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172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1 col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C878AB-2353-0941-A6F1-93BFF823C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302" y="1381022"/>
            <a:ext cx="5204654" cy="4392613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9E2E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C536AB6-9E03-7E48-BC41-A20618BD2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561" y="1381022"/>
            <a:ext cx="5755685" cy="4389438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359FC-3059-157E-811D-97CF6871D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470CEAC-703E-1BBC-D45E-0DFC8EA7C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6724881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40808F5-57DC-E641-8DD6-3A6B07767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1362865"/>
            <a:ext cx="3379216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4C0E80-142B-F049-A5B5-B562DF8D8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4607" y="1362865"/>
            <a:ext cx="3382962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8379C9B-17F2-AF41-9D64-C38B8DEECE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92044" y="1362484"/>
            <a:ext cx="3383280" cy="437197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3B69989-59C9-8541-B98B-CEE067B2D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982" y="5121049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1CA5022-E57E-0B4E-B62D-3198E8CD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289" y="5121684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E47936-362C-B146-9343-E05CAC462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2044" y="5121684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5E86C-1CF9-6926-B5EC-5BABE79099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8D61EA4-FA21-AA5A-B913-6F5C2BED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7269324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982" y="1381022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60" y="3706765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9874" y="1387379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1086" y="3706131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1D6E7-2C07-B43F-5F14-6BF162C05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91D87B-934B-5D09-4BDC-FDDA36068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4293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4 Photo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188" y="1381403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966" y="3707146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080" y="1387760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82292" y="3706512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F3D67-22D0-4F7E-B1E3-2C8C1159B0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982" y="1381022"/>
            <a:ext cx="3598862" cy="464267"/>
          </a:xfrm>
          <a:prstGeom prst="rect">
            <a:avLst/>
          </a:prstGeom>
          <a:solidFill>
            <a:srgbClr val="769E2E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244C71-2159-4E61-AD23-FEEC2ECC0F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81080" y="1381022"/>
            <a:ext cx="3598862" cy="464267"/>
          </a:xfrm>
          <a:prstGeom prst="rect">
            <a:avLst/>
          </a:prstGeom>
          <a:solidFill>
            <a:srgbClr val="769E2E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47ADBA-14B1-49A0-BE97-44C30FF9C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982" y="3706512"/>
            <a:ext cx="3598862" cy="464267"/>
          </a:xfrm>
          <a:prstGeom prst="rect">
            <a:avLst/>
          </a:prstGeom>
          <a:solidFill>
            <a:srgbClr val="769E2E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71AE76-0B0C-4396-9063-38ED17AA0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1080" y="3706512"/>
            <a:ext cx="3598862" cy="464267"/>
          </a:xfrm>
          <a:prstGeom prst="rect">
            <a:avLst/>
          </a:prstGeom>
          <a:solidFill>
            <a:srgbClr val="769E2E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043A-64EC-FC48-DAF6-E2B561248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9F78F-71F8-E438-4FF7-04C89B658B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8668898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With gree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506134A-BE73-C93B-6F7D-E71F10AFB4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2" y="1381490"/>
            <a:ext cx="10928818" cy="457638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7C100-5FED-D5B8-DF25-37518D51BF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219CAD-EB35-4F8F-3423-A84CE1D9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9FF64A0-839C-A4A8-988A-C3BD34CCEE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1" y="1917290"/>
            <a:ext cx="10803496" cy="3853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07325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With green 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506134A-BE73-C93B-6F7D-E71F10AFB4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3" y="825809"/>
            <a:ext cx="10928818" cy="457638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F402D-FC2A-333D-5C6B-6745CF348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728CA3-E0C7-0597-1919-8728164C3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8"/>
            <a:ext cx="10886035" cy="585220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6FBA67-D66E-8AD3-9AED-92B366235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1" y="1381022"/>
            <a:ext cx="10803496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1441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1 col. + photo with green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859697"/>
            <a:ext cx="5226999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9BE5C37-BEBE-9F45-8F57-4F3A99959A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75561" y="1441414"/>
            <a:ext cx="5755685" cy="461236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A7F154-2567-3343-8F9E-A2D129E88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75562" y="859697"/>
            <a:ext cx="5763140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6D13A-D24E-8651-1318-6928E5F527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E039E71-8CAB-F072-5E62-29C21E0ED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622553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C11E332-5B80-5B3C-6730-CB01949CC1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3521" y="1381022"/>
            <a:ext cx="5144460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3503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3 photos with gree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B472147-F230-189D-F6C0-CC6FDC3416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0179" y="1381022"/>
            <a:ext cx="10928818" cy="544724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E37A257-7FA0-B539-C934-0A46334BF1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2081521"/>
            <a:ext cx="3379216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6B64EB1-7725-6FAB-AD67-9B101EE6C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64607" y="2080759"/>
            <a:ext cx="3382962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DA306F8-453F-705B-0B16-9951C0214D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2044" y="2080546"/>
            <a:ext cx="3383280" cy="3728621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FDF5314-3174-4983-E6A4-A0B9D36E9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982" y="5210271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9435DEFC-720A-2131-CA69-DBB4F01AD2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289" y="5210906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67B11D1D-52C2-35EB-B3FF-59DD24BB7E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92044" y="5210906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6C308-1C22-DC29-4ED2-AC3673210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79" y="265715"/>
            <a:ext cx="432165" cy="288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4917EC-6A92-3E81-B2F9-F06C8E57B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748838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F8E27A-222D-4B84-8AED-DD15D89DB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497A0F9-37F0-EF46-B06A-0718EB7F0C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3692" y="1381673"/>
            <a:ext cx="5312664" cy="4389120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.Lucida Grande UI Regular"/>
              <a:buChar char="►"/>
              <a:defRPr sz="1600" b="0" i="0">
                <a:latin typeface="Franklin Gothic Book" panose="020B0503020102020204" pitchFamily="34" charset="0"/>
              </a:defRPr>
            </a:lvl3pPr>
            <a:lvl4pPr marL="16002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4pPr>
            <a:lvl5pPr marL="2057400" indent="-228600">
              <a:buSzPct val="80000"/>
              <a:buFont typeface=".Lucida Grande UI Regular"/>
              <a:buChar char="►"/>
              <a:defRPr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29DDFA-F898-C693-D1E5-531BCC730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DC0F12-0085-7F05-5499-8D3FF9292D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312664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3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Light G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5D4F50-A71E-0947-A3DB-32B804D36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3398A32-82CC-0A88-83A5-09D76841FB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39" y="2578409"/>
            <a:ext cx="9170126" cy="4286166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84FEBDE-4944-B3FC-924D-8A962E89C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000899"/>
            <a:ext cx="9435226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 – See Alternate Cover Options in Layout</a:t>
            </a:r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797E998-91C2-2B07-7D3F-1F9572268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3485198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28280-35EA-2997-7F20-FE8CA4EC9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222992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166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1 col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C536AB6-9E03-7E48-BC41-A20618BD2B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5561" y="1381022"/>
            <a:ext cx="5790409" cy="4389438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5AB87-F311-98FA-D0BA-FFDC99A4E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A86F54-2CDA-3B05-0EE4-EE0803978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4AC3AEF-CA79-4304-1EFF-D6A43F0116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521" y="1381022"/>
            <a:ext cx="5206673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2946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40808F5-57DC-E641-8DD6-3A6B07767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553" y="1381022"/>
            <a:ext cx="3379216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4C0E80-142B-F049-A5B5-B562DF8D8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4607" y="1381022"/>
            <a:ext cx="3382962" cy="437083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8379C9B-17F2-AF41-9D64-C38B8DEECE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92044" y="1380641"/>
            <a:ext cx="3383280" cy="437197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3B69989-59C9-8541-B98B-CEE067B2D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982" y="5139206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1CA5022-E57E-0B4E-B62D-3198E8CD3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289" y="5139841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E47936-362C-B146-9343-E05CAC462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92044" y="5139841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CE5DA-7A6A-C4D5-9951-2AE04F0DD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88DE96-EDF5-B9C4-BC87-106D7A499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838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982" y="1381022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60" y="3706765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9874" y="1387379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1086" y="3706131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8520B-3029-9772-E1EB-96F69E1EC3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EE808-3D1D-9330-4B14-32DE4262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287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4 Photo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1F87DC-A913-364C-BC77-2BC663C81A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188" y="1381403"/>
            <a:ext cx="5309616" cy="219888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A249740-AF24-EE4A-8183-FD8498186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966" y="3707146"/>
            <a:ext cx="5303838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7219AA-34CA-B54B-822F-7EA96C911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080" y="1387760"/>
            <a:ext cx="5310187" cy="2192523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BEB24-8F4E-7B48-B968-C186A5BEA6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82292" y="3706512"/>
            <a:ext cx="5308600" cy="219888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F3D67-22D0-4F7E-B1E3-2C8C1159B0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982" y="1381022"/>
            <a:ext cx="3598862" cy="464267"/>
          </a:xfrm>
          <a:prstGeom prst="rect">
            <a:avLst/>
          </a:prstGeom>
          <a:solidFill>
            <a:srgbClr val="F88900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244C71-2159-4E61-AD23-FEEC2ECC0F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81080" y="1381022"/>
            <a:ext cx="3598862" cy="464267"/>
          </a:xfrm>
          <a:prstGeom prst="rect">
            <a:avLst/>
          </a:prstGeom>
          <a:solidFill>
            <a:srgbClr val="F88900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47ADBA-14B1-49A0-BE97-44C30FF9CD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982" y="3706512"/>
            <a:ext cx="3598862" cy="464267"/>
          </a:xfrm>
          <a:prstGeom prst="rect">
            <a:avLst/>
          </a:prstGeom>
          <a:solidFill>
            <a:srgbClr val="F88900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271AE76-0B0C-4396-9063-38ED17AA0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1080" y="3706512"/>
            <a:ext cx="3598862" cy="464267"/>
          </a:xfrm>
          <a:prstGeom prst="rect">
            <a:avLst/>
          </a:prstGeom>
          <a:solidFill>
            <a:srgbClr val="F88900"/>
          </a:solidFill>
        </p:spPr>
        <p:txBody>
          <a:bodyPr anchor="ctr" anchorCtr="0"/>
          <a:lstStyle>
            <a:lvl1pPr>
              <a:lnSpc>
                <a:spcPct val="100000"/>
              </a:lnSpc>
              <a:buNone/>
              <a:defRPr sz="200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B585F-3C07-A099-F9D5-4DBBCB669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0E5B51-ECCF-DC18-B8BE-04A6134BB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3234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With oran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4176C-5668-CCF7-A20E-97C1069F7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2" y="1393168"/>
            <a:ext cx="10928818" cy="515695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87C91-904B-9550-1EB4-6849F03F1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DAD588-03A2-828D-D62D-49D5FFF5C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1FBA4B-042D-A1E2-1007-C9455BBD5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1" y="1921008"/>
            <a:ext cx="10803496" cy="38494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154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With orange 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4176C-5668-CCF7-A20E-97C1069F73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3" y="802778"/>
            <a:ext cx="10928818" cy="515695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83A90-62BF-201D-A86A-C92BB1262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CED1AA-1113-B0A8-7838-1143A5B87A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555911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FFE106-EF9D-480C-D6A3-C699D8FEF1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1" y="1381022"/>
            <a:ext cx="10803496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88171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- 1 col. + photo with oran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2FC09B-E51D-3344-8B94-B51FF863EE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982" y="840041"/>
            <a:ext cx="5226999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9BE5C37-BEBE-9F45-8F57-4F3A99959A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2942" y="1421720"/>
            <a:ext cx="5697812" cy="4612391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A7F154-2567-3343-8F9E-A2D129E88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75562" y="840041"/>
            <a:ext cx="5705192" cy="457200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E9DE1F-1563-FA18-13A3-FB719D449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F654BF-5CE6-618E-C5AD-8EA8185BA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8"/>
            <a:ext cx="10886035" cy="602934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C5CED3-DA43-46C7-67DF-CB8C69D02B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3521" y="1381022"/>
            <a:ext cx="5144460" cy="43894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1216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3 photos with oran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5430D4A-C5B6-074F-8FAA-6BA7C9338E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49" y="2073817"/>
            <a:ext cx="3379216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E1D6BFA-BB51-124E-B904-DE0DE1150C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36503" y="2073055"/>
            <a:ext cx="3382962" cy="372764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117E783-FE4E-AC4C-931F-B52C72BD8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3940" y="2072842"/>
            <a:ext cx="3383280" cy="3728621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E8C780-874D-E249-8142-AC74BFA9FD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878" y="5202567"/>
            <a:ext cx="3379787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71C12D3F-F5EA-7845-9B6A-1565891B3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6185" y="5203202"/>
            <a:ext cx="3382962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16673ED-D450-6A44-B468-1589C2C7B9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63940" y="5203202"/>
            <a:ext cx="3382963" cy="417513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marL="0" indent="0" algn="ctr">
              <a:lnSpc>
                <a:spcPct val="100000"/>
              </a:lnSpc>
              <a:buFontTx/>
              <a:buNone/>
              <a:defRPr sz="2000" b="0" i="0" cap="all" baseline="0">
                <a:latin typeface="Franklin Gothic Medium Cond" panose="020B0606030402020204" pitchFamily="34" charset="0"/>
              </a:defRPr>
            </a:lvl1pPr>
            <a:lvl2pPr marL="4572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2pPr>
            <a:lvl3pPr marL="9144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 algn="ctr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CC8A30-A7C6-FC16-7E7B-DC49B8EB58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878" y="1446676"/>
            <a:ext cx="10928818" cy="417513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66E60-BDF3-D35E-7DC4-B4F8488958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462" y="265715"/>
            <a:ext cx="438416" cy="2922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5EAB46-D48C-B4CC-405E-FB8416553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918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Quadran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7E08517-812A-3E4F-B37B-5A2E349D8C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2472" cy="2953512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48D7D8C0-C4F2-C642-966B-C0C7B98A2A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016949"/>
            <a:ext cx="6062663" cy="2953512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25BAE34-C5F2-1C4B-96BE-B1B7A96E7B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7939" y="3016250"/>
            <a:ext cx="6062472" cy="2954338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4F95BDA-C3EA-0946-AD46-4FB430320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7939" y="0"/>
            <a:ext cx="6062472" cy="2953512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636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ue - With Blu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37E247F-2E1D-5C9D-D54A-139C672744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3" y="265384"/>
            <a:ext cx="440675" cy="292608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13505F9-3B5A-01FF-6954-738C94FFE7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2" y="1402545"/>
            <a:ext cx="10928818" cy="486667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007CC2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21CF1E-9915-D3A9-A219-120A630B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FE3991-1A6B-DF1E-4276-E9B86717A6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0" y="2015612"/>
            <a:ext cx="10846279" cy="3754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007CC4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70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Light Green Cov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BC6BC08-B4C3-F2DC-6E4E-700C927C6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979982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277BCC-9E40-0F26-B32A-86C50ABD0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4464281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C90B1-2934-396E-B6BA-8E7D19BF63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FFCC7-AFAB-434C-517D-8C31478EC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413108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08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Green - With gree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E3698D-A7C4-BCD4-5ED5-3D0AA95D70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43" y="265384"/>
            <a:ext cx="432165" cy="28811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48E57D-9868-358C-8D0C-A04FFF87D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2" y="1410051"/>
            <a:ext cx="10928818" cy="486667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769E2E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2DB1D8-5882-86F4-8E34-E0E5A8205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3AB100-90B2-BEF4-4E3D-F6FB85C704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0" y="2015612"/>
            <a:ext cx="10846279" cy="3754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769E2E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2155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Orange - With oran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A78BE4-FE87-26DC-3F8E-9117A520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982" y="1381022"/>
            <a:ext cx="10928818" cy="486667"/>
          </a:xfrm>
          <a:prstGeom prst="rect">
            <a:avLst/>
          </a:prstGeom>
        </p:spPr>
        <p:txBody>
          <a:bodyPr wrap="none" lIns="9144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="0" i="0" cap="none" baseline="0">
                <a:solidFill>
                  <a:srgbClr val="F88900"/>
                </a:solidFill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B059B-54C5-F24A-2198-84ECBA49B4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43" y="265715"/>
            <a:ext cx="438416" cy="2922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E683DC-E817-8BAC-5D95-95E134976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982" y="112627"/>
            <a:ext cx="10886035" cy="1268395"/>
          </a:xfrm>
          <a:prstGeom prst="rect">
            <a:avLst/>
          </a:prstGeom>
        </p:spPr>
        <p:txBody>
          <a:bodyPr lIns="91440" tIns="91440" rIns="0" bIns="0" anchor="t" anchorCtr="0"/>
          <a:lstStyle>
            <a:lvl1pPr>
              <a:lnSpc>
                <a:spcPts val="4240"/>
              </a:lnSpc>
              <a:defRPr sz="4000" b="0" i="0" cap="all" baseline="0">
                <a:solidFill>
                  <a:srgbClr val="231F20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01E239-94A8-D143-8F38-4F65EAB0F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3520" y="2015612"/>
            <a:ext cx="10846279" cy="37548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600"/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Clr>
                <a:srgbClr val="F88900"/>
              </a:buClr>
              <a:buSzPct val="80000"/>
              <a:buFont typeface="Franklin Gothic Book" panose="020B0503020102020204" pitchFamily="34" charset="0"/>
              <a:buChar char="►"/>
              <a:defRPr sz="1400"/>
            </a:lvl5pPr>
          </a:lstStyle>
          <a:p>
            <a:pPr lvl="0"/>
            <a:r>
              <a:rPr lang="en-US" dirty="0"/>
              <a:t>Choose one color for your deck, unless you are using colors to signify different sections.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858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911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Blu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981579-9871-6948-9EC0-2D275CEE3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11F72D-6388-9346-81EC-F9ED492F5EDC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0E888D-35E7-1C33-8E26-309D0B1D3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4075596"/>
            <a:ext cx="9344660" cy="18426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8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47884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Blue Photo + Tex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240C1D-6E93-9978-258C-8ED987470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2" y="5565168"/>
            <a:ext cx="9685337" cy="67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5E6E3-D7ED-4DBD-8C8C-5DD982A04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96" y="3938976"/>
            <a:ext cx="10622526" cy="1626192"/>
          </a:xfrm>
        </p:spPr>
        <p:txBody>
          <a:bodyPr/>
          <a:lstStyle>
            <a:lvl1pPr>
              <a:lnSpc>
                <a:spcPts val="528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29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Blue Photo + Sec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8BF48-C5C0-BF47-B6FC-27F59449E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31AC2-7DBC-A348-A499-FF4A4BA837E1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CBC776E-B880-759F-F686-15C3B67967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07608"/>
            <a:ext cx="8013412" cy="4699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Section subtitle here lowercase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46A2F8-384A-A87E-A2C7-5CB3BFB2E7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44026"/>
            <a:ext cx="6269966" cy="21254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6420"/>
              </a:lnSpc>
              <a:defRPr sz="66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b="0" dirty="0">
                <a:latin typeface="Franklin Gothic Medium Cond" panose="020B0606030402020204" pitchFamily="34" charset="0"/>
              </a:rPr>
              <a:t>SECTION TITLE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631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Blue Photo + Section Numb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031554-1AEB-8C40-852C-C5921A417725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F4B8F1-9BD6-4B4F-9582-A2D544C60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95" y="1384445"/>
            <a:ext cx="5728584" cy="1968500"/>
          </a:xfrm>
          <a:prstGeom prst="rect">
            <a:avLst/>
          </a:prstGeom>
        </p:spPr>
        <p:txBody>
          <a:bodyPr wrap="none" lIns="0" tIns="0" rIns="0" bIns="0" anchor="b" anchorCtr="0"/>
          <a:lstStyle>
            <a:lvl1pPr marL="0" indent="0">
              <a:lnSpc>
                <a:spcPct val="100000"/>
              </a:lnSpc>
              <a:buNone/>
              <a:defRPr sz="13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 sz="7200" b="0" i="0">
                <a:latin typeface="Franklin Gothic Medium Cond" panose="020B0606030402020204" pitchFamily="34" charset="0"/>
              </a:defRPr>
            </a:lvl2pPr>
            <a:lvl3pPr>
              <a:defRPr sz="7200" b="0" i="0">
                <a:latin typeface="Franklin Gothic Medium Cond" panose="020B0606030402020204" pitchFamily="34" charset="0"/>
              </a:defRPr>
            </a:lvl3pPr>
            <a:lvl4pPr>
              <a:defRPr sz="7200" b="0" i="0">
                <a:latin typeface="Franklin Gothic Medium Cond" panose="020B0606030402020204" pitchFamily="34" charset="0"/>
              </a:defRPr>
            </a:lvl4pPr>
            <a:lvl5pPr>
              <a:defRPr sz="7200" b="0" i="0"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FE34FA9-1137-825D-6856-63FE3BA74B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04" y="4626811"/>
            <a:ext cx="10622526" cy="678578"/>
          </a:xfrm>
          <a:prstGeom prst="rect">
            <a:avLst/>
          </a:prstGeom>
        </p:spPr>
        <p:txBody>
          <a:bodyPr lIns="9144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r>
              <a:rPr lang="en-US" dirty="0"/>
              <a:t>Section subtitle lower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2B40D8-D7B3-B75E-9B3A-0BDF962DE3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04" y="3837376"/>
            <a:ext cx="10622526" cy="759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TITLE UPPERCASE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122A33C-FA96-9D1C-39CB-54628CC10A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941" y="1922551"/>
            <a:ext cx="457186" cy="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58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Dark Blu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981579-9871-6948-9EC0-2D275CEE3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11F72D-6388-9346-81EC-F9ED492F5EDC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C2486CDB-5854-2EC3-5DF6-8D8E899C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4075596"/>
            <a:ext cx="9344660" cy="18426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8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750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Dark Blue Photo + Tex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B1BE08-7FF8-6B4C-8E26-BA462499E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96" y="3938976"/>
            <a:ext cx="10622526" cy="1626192"/>
          </a:xfrm>
        </p:spPr>
        <p:txBody>
          <a:bodyPr/>
          <a:lstStyle>
            <a:lvl1pPr>
              <a:lnSpc>
                <a:spcPts val="528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5D9BF5E-0DD2-4F44-8F02-5FEE00AB8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2" y="5565168"/>
            <a:ext cx="9685337" cy="67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77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Dark Blue Photo + Section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8BF48-C5C0-BF47-B6FC-27F59449E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31AC2-7DBC-A348-A499-FF4A4BA837E1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FB6E4A6-0015-5F71-C94F-FCD6DB4D83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45726"/>
            <a:ext cx="6269966" cy="21254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6420"/>
              </a:lnSpc>
              <a:defRPr sz="66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b="0" dirty="0">
                <a:latin typeface="Franklin Gothic Medium Cond" panose="020B0606030402020204" pitchFamily="34" charset="0"/>
              </a:rPr>
              <a:t>SECTION TITLE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19E22E-29BE-B1A4-A1F2-072612E88F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201236"/>
            <a:ext cx="8013412" cy="4699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Section subtitle here lowercase</a:t>
            </a:r>
          </a:p>
        </p:txBody>
      </p:sp>
    </p:spTree>
    <p:extLst>
      <p:ext uri="{BB962C8B-B14F-4D97-AF65-F5344CB8AC3E}">
        <p14:creationId xmlns:p14="http://schemas.microsoft.com/office/powerpoint/2010/main" val="250976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Oran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5D4F50-A71E-0947-A3DB-32B804D36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57864EA-AE16-6E18-2139-3258010D09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39" y="2578409"/>
            <a:ext cx="9170126" cy="4286166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1225C5D-E251-A5BB-DD47-DD87F2C2C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000899"/>
            <a:ext cx="9435226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Presenter name here – See Alternate Cover Options in Layout</a:t>
            </a:r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040C2A3-B3F0-4C4D-B129-2D6D9FE6A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173" y="3485198"/>
            <a:ext cx="3424237" cy="428102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AD38F-8325-3049-67DB-36A95469B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222992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77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Dark Blue Photo + Section Numb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031554-1AEB-8C40-852C-C5921A417725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F4B8F1-9BD6-4B4F-9582-A2D544C60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95" y="1384445"/>
            <a:ext cx="3477090" cy="1968500"/>
          </a:xfrm>
          <a:prstGeom prst="rect">
            <a:avLst/>
          </a:prstGeom>
        </p:spPr>
        <p:txBody>
          <a:bodyPr wrap="none" lIns="0" tIns="0" rIns="0" bIns="0" anchor="b" anchorCtr="0"/>
          <a:lstStyle>
            <a:lvl1pPr marL="0" indent="0">
              <a:lnSpc>
                <a:spcPct val="100000"/>
              </a:lnSpc>
              <a:buNone/>
              <a:defRPr sz="13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 sz="7200" b="0" i="0">
                <a:latin typeface="Franklin Gothic Medium Cond" panose="020B0606030402020204" pitchFamily="34" charset="0"/>
              </a:defRPr>
            </a:lvl2pPr>
            <a:lvl3pPr>
              <a:defRPr sz="7200" b="0" i="0">
                <a:latin typeface="Franklin Gothic Medium Cond" panose="020B0606030402020204" pitchFamily="34" charset="0"/>
              </a:defRPr>
            </a:lvl3pPr>
            <a:lvl4pPr>
              <a:defRPr sz="7200" b="0" i="0">
                <a:latin typeface="Franklin Gothic Medium Cond" panose="020B0606030402020204" pitchFamily="34" charset="0"/>
              </a:defRPr>
            </a:lvl4pPr>
            <a:lvl5pPr>
              <a:defRPr sz="7200" b="0" i="0"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923E61-0EFB-B41B-3237-B0CAE909F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04" y="4626811"/>
            <a:ext cx="10622526" cy="678578"/>
          </a:xfrm>
          <a:prstGeom prst="rect">
            <a:avLst/>
          </a:prstGeom>
        </p:spPr>
        <p:txBody>
          <a:bodyPr lIns="9144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r>
              <a:rPr lang="en-US" dirty="0"/>
              <a:t>Section subtitle lower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D4418-DD26-B16F-64D6-6B63B71C4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04" y="3837376"/>
            <a:ext cx="10622526" cy="759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TITLE UPPERCASE</a:t>
            </a:r>
          </a:p>
        </p:txBody>
      </p:sp>
    </p:spTree>
    <p:extLst>
      <p:ext uri="{BB962C8B-B14F-4D97-AF65-F5344CB8AC3E}">
        <p14:creationId xmlns:p14="http://schemas.microsoft.com/office/powerpoint/2010/main" val="25802578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Oran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981579-9871-6948-9EC0-2D275CEE3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11F72D-6388-9346-81EC-F9ED492F5EDC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C87F2D4-F327-2205-7E54-CFB429F62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4075596"/>
            <a:ext cx="9344660" cy="18426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8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5624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Orange Photo + Tex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84F15-11F7-E436-99DD-371514DE6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96" y="3938976"/>
            <a:ext cx="10622526" cy="1626192"/>
          </a:xfrm>
        </p:spPr>
        <p:txBody>
          <a:bodyPr/>
          <a:lstStyle>
            <a:lvl1pPr>
              <a:lnSpc>
                <a:spcPts val="528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579BF11-B4EB-B6F7-E515-1F25CD48D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2" y="5565168"/>
            <a:ext cx="9685337" cy="67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1990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Orange Photo + Sec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8BF48-C5C0-BF47-B6FC-27F59449E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31AC2-7DBC-A348-A499-FF4A4BA837E1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C5B33B8-4377-D7AB-1F68-77B922EDF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194481"/>
            <a:ext cx="8013412" cy="4699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Section subtitle here lowercase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F3140-B581-3EAE-C0E2-AFC0D73A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45726"/>
            <a:ext cx="6269966" cy="21254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6420"/>
              </a:lnSpc>
              <a:defRPr sz="66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b="0" dirty="0">
                <a:latin typeface="Franklin Gothic Medium Cond" panose="020B0606030402020204" pitchFamily="34" charset="0"/>
              </a:rPr>
              <a:t>SECTION TITLE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764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Orange Photo + Section Numb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031554-1AEB-8C40-852C-C5921A417725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F4B8F1-9BD6-4B4F-9582-A2D544C60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95" y="1384445"/>
            <a:ext cx="4344168" cy="1968500"/>
          </a:xfrm>
          <a:prstGeom prst="rect">
            <a:avLst/>
          </a:prstGeom>
        </p:spPr>
        <p:txBody>
          <a:bodyPr wrap="none" lIns="0" tIns="0" rIns="0" bIns="0" anchor="b" anchorCtr="0"/>
          <a:lstStyle>
            <a:lvl1pPr marL="0" indent="0">
              <a:lnSpc>
                <a:spcPct val="100000"/>
              </a:lnSpc>
              <a:buNone/>
              <a:defRPr sz="13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 sz="7200" b="0" i="0">
                <a:latin typeface="Franklin Gothic Medium Cond" panose="020B0606030402020204" pitchFamily="34" charset="0"/>
              </a:defRPr>
            </a:lvl2pPr>
            <a:lvl3pPr>
              <a:defRPr sz="7200" b="0" i="0">
                <a:latin typeface="Franklin Gothic Medium Cond" panose="020B0606030402020204" pitchFamily="34" charset="0"/>
              </a:defRPr>
            </a:lvl3pPr>
            <a:lvl4pPr>
              <a:defRPr sz="7200" b="0" i="0">
                <a:latin typeface="Franklin Gothic Medium Cond" panose="020B0606030402020204" pitchFamily="34" charset="0"/>
              </a:defRPr>
            </a:lvl4pPr>
            <a:lvl5pPr>
              <a:defRPr sz="7200" b="0" i="0"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8ECE351-8516-9A4F-C86F-91DA30EC3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04" y="4626811"/>
            <a:ext cx="10622526" cy="678578"/>
          </a:xfrm>
          <a:prstGeom prst="rect">
            <a:avLst/>
          </a:prstGeom>
        </p:spPr>
        <p:txBody>
          <a:bodyPr lIns="9144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r>
              <a:rPr lang="en-US" dirty="0"/>
              <a:t>Section subtitle lower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A4ED8C-876D-B073-77C2-5182184BE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04" y="3837376"/>
            <a:ext cx="10622526" cy="759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TITLE UPPERCASE</a:t>
            </a:r>
          </a:p>
        </p:txBody>
      </p:sp>
    </p:spTree>
    <p:extLst>
      <p:ext uri="{BB962C8B-B14F-4D97-AF65-F5344CB8AC3E}">
        <p14:creationId xmlns:p14="http://schemas.microsoft.com/office/powerpoint/2010/main" val="34378015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Green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981579-9871-6948-9EC0-2D275CEE3B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11F72D-6388-9346-81EC-F9ED492F5EDC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3AD5A3-CCF9-629A-CE8F-0E8B9E213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4075596"/>
            <a:ext cx="9344660" cy="18426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8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0031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Green Photo + Text +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240C1D-6E93-9978-258C-8ED987470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2" y="5565168"/>
            <a:ext cx="9685337" cy="67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FE456-C69D-ED8F-56B6-E45EB0936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596" y="3938976"/>
            <a:ext cx="10622526" cy="1626192"/>
          </a:xfrm>
        </p:spPr>
        <p:txBody>
          <a:bodyPr/>
          <a:lstStyle>
            <a:lvl1pPr>
              <a:lnSpc>
                <a:spcPts val="528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4350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Green Photo + Sec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8BF48-C5C0-BF47-B6FC-27F59449E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31AC2-7DBC-A348-A499-FF4A4BA837E1}"/>
              </a:ext>
            </a:extLst>
          </p:cNvPr>
          <p:cNvCxnSpPr/>
          <p:nvPr userDrawn="1"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CBC776E-B880-759F-F686-15C3B67967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07608"/>
            <a:ext cx="8013412" cy="4699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Section subtitle here lowercase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5BECA-CE0E-147D-C4F9-26B681AD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18626"/>
            <a:ext cx="6269966" cy="21254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ts val="6420"/>
              </a:lnSpc>
              <a:defRPr sz="66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b="0" dirty="0">
                <a:latin typeface="Franklin Gothic Medium Cond" panose="020B0606030402020204" pitchFamily="34" charset="0"/>
              </a:rPr>
              <a:t>SECTION TITLE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815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- Green Photo + Section Numb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031554-1AEB-8C40-852C-C5921A417725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F4B8F1-9BD6-4B4F-9582-A2D544C60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95" y="1384445"/>
            <a:ext cx="4460501" cy="1968500"/>
          </a:xfrm>
          <a:prstGeom prst="rect">
            <a:avLst/>
          </a:prstGeom>
        </p:spPr>
        <p:txBody>
          <a:bodyPr wrap="none" lIns="0" tIns="0" rIns="0" bIns="0" anchor="b" anchorCtr="0"/>
          <a:lstStyle>
            <a:lvl1pPr marL="0" indent="0">
              <a:lnSpc>
                <a:spcPct val="100000"/>
              </a:lnSpc>
              <a:buNone/>
              <a:defRPr sz="13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defRPr sz="7200" b="0" i="0">
                <a:latin typeface="Franklin Gothic Medium Cond" panose="020B0606030402020204" pitchFamily="34" charset="0"/>
              </a:defRPr>
            </a:lvl2pPr>
            <a:lvl3pPr>
              <a:defRPr sz="7200" b="0" i="0">
                <a:latin typeface="Franklin Gothic Medium Cond" panose="020B0606030402020204" pitchFamily="34" charset="0"/>
              </a:defRPr>
            </a:lvl3pPr>
            <a:lvl4pPr>
              <a:defRPr sz="7200" b="0" i="0">
                <a:latin typeface="Franklin Gothic Medium Cond" panose="020B0606030402020204" pitchFamily="34" charset="0"/>
              </a:defRPr>
            </a:lvl4pPr>
            <a:lvl5pPr>
              <a:defRPr sz="7200" b="0" i="0">
                <a:latin typeface="Franklin Gothic Medium Cond" panose="020B0606030402020204" pitchFamily="34" charset="0"/>
              </a:defRPr>
            </a:lvl5pPr>
          </a:lstStyle>
          <a:p>
            <a:r>
              <a:rPr lang="en-US" dirty="0"/>
              <a:t>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FE34FA9-1137-825D-6856-63FE3BA74B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04" y="4626811"/>
            <a:ext cx="10622526" cy="678578"/>
          </a:xfrm>
          <a:prstGeom prst="rect">
            <a:avLst/>
          </a:prstGeom>
        </p:spPr>
        <p:txBody>
          <a:bodyPr lIns="91440" tIns="0" rIns="0" bIns="0"/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r>
              <a:rPr lang="en-US" dirty="0"/>
              <a:t>Section subtitle lower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2B40D8-D7B3-B75E-9B3A-0BDF962DE3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04" y="3837376"/>
            <a:ext cx="10622526" cy="75905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400" b="0" i="0" cap="all" baseline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TITLE UPPERCASE</a:t>
            </a:r>
          </a:p>
        </p:txBody>
      </p:sp>
    </p:spTree>
    <p:extLst>
      <p:ext uri="{BB962C8B-B14F-4D97-AF65-F5344CB8AC3E}">
        <p14:creationId xmlns:p14="http://schemas.microsoft.com/office/powerpoint/2010/main" val="13171940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0004-3FD3-3E43-8953-682009FC024A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ED90F03-A09F-24AE-5CA9-78733D4DB0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9A4909-5AE2-D564-4C14-61A9A6567DE9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Orange Cover -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00BFB-F7CB-834C-AD10-515F411A7D47}"/>
              </a:ext>
            </a:extLst>
          </p:cNvPr>
          <p:cNvCxnSpPr/>
          <p:nvPr userDrawn="1"/>
        </p:nvCxnSpPr>
        <p:spPr>
          <a:xfrm>
            <a:off x="0" y="3505055"/>
            <a:ext cx="121920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974B228-9286-1D2B-F713-E831D3A19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979982"/>
            <a:ext cx="8949638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F0567E1-7A85-335A-AD8E-40847E374C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4464281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4168E-FCE7-55B0-D9A9-CDD134349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75105-7539-DD53-2CE1-7D73FB95F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413108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740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22C5E5-3147-0802-20B9-620202B38B3B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9992A32-714D-BD93-02A8-A8CC678EDA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E07970-8F7A-8B25-4E0B-C0F8F4686179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7039FBF-9020-25D5-C83F-37EA4CE602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2319658"/>
            <a:ext cx="9144000" cy="110799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lnSpc>
                <a:spcPct val="100000"/>
              </a:lnSpc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1037724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9D7104B-D99C-E646-A902-585509FDD9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521" y="2887846"/>
            <a:ext cx="10515600" cy="1386193"/>
          </a:xfrm>
          <a:prstGeom prst="rect">
            <a:avLst/>
          </a:prstGeom>
        </p:spPr>
        <p:txBody>
          <a:bodyPr vert="horz" wrap="none" lIns="91440" tIns="0" rIns="0" bIns="0" rtlCol="0" anchor="t">
            <a:noAutofit/>
          </a:bodyPr>
          <a:lstStyle>
            <a:lvl1pPr algn="l">
              <a:lnSpc>
                <a:spcPct val="100000"/>
              </a:lnSpc>
              <a:defRPr sz="4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A842F2-CA15-8E48-A7A1-A430D3DFCE6D}"/>
              </a:ext>
            </a:extLst>
          </p:cNvPr>
          <p:cNvCxnSpPr/>
          <p:nvPr userDrawn="1"/>
        </p:nvCxnSpPr>
        <p:spPr>
          <a:xfrm>
            <a:off x="0" y="288784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79816B-8352-DA4E-AA40-5A2E1F3AE7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21" y="4285320"/>
            <a:ext cx="3295650" cy="1925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dirty="0"/>
              <a:t>Another version of a divider. Subhead text goes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6799C3-CB5D-E541-8E15-722BD427D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521" y="997301"/>
            <a:ext cx="2759075" cy="190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3800"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803E9-2050-8B05-551D-3A3B264008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AAA8738-C960-0899-5C77-9436E2728F65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454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4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20A17-9986-4D03-9D8E-64401292A635}"/>
              </a:ext>
            </a:extLst>
          </p:cNvPr>
          <p:cNvCxnSpPr>
            <a:cxnSpLocks/>
          </p:cNvCxnSpPr>
          <p:nvPr userDrawn="1"/>
        </p:nvCxnSpPr>
        <p:spPr>
          <a:xfrm>
            <a:off x="3448806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73D4D-40C2-4445-92E6-CA648D2BC754}"/>
              </a:ext>
            </a:extLst>
          </p:cNvPr>
          <p:cNvCxnSpPr>
            <a:cxnSpLocks/>
          </p:cNvCxnSpPr>
          <p:nvPr userDrawn="1"/>
        </p:nvCxnSpPr>
        <p:spPr>
          <a:xfrm>
            <a:off x="612187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FA6813-93FD-4A7F-9EF1-B5C8D9598016}"/>
              </a:ext>
            </a:extLst>
          </p:cNvPr>
          <p:cNvCxnSpPr>
            <a:cxnSpLocks/>
          </p:cNvCxnSpPr>
          <p:nvPr userDrawn="1"/>
        </p:nvCxnSpPr>
        <p:spPr>
          <a:xfrm>
            <a:off x="879434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944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944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318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2318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692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692" y="3057525"/>
            <a:ext cx="2556589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65DE53E-82C8-4F8B-95E7-C90DF18575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067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61CF4E4-F26F-413A-BF45-9FEC4432D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067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0E4924-1F08-8062-3765-CC5327D5E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5D7F6B-A969-105C-1911-9E94477589FE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178AC47-1A51-CA3F-38C1-AF2F20D5B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2A8E-5125-2A06-1D50-05157C884FE2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639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20A17-9986-4D03-9D8E-64401292A635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73D4D-40C2-4445-92E6-CA648D2BC754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FA6813-93FD-4A7F-9EF1-B5C8D9598016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65DE53E-82C8-4F8B-95E7-C90DF18575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61CF4E4-F26F-413A-BF45-9FEC4432D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328E73-3F73-A746-8F4C-44C8B6AEADC2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738064-AEE7-F944-BA33-FA2A0E2B2541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E3CCD47-432B-7449-892B-FA578005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8A83661-6786-0440-8527-605D1A3B6B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D3493EC5-3583-9241-82AA-E25A18A37C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2F60B7C-70FD-F949-91A8-7ACC96EDF4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445677F-4CAA-3749-8FE4-02BBFD9381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52EE2AA-BC23-8D49-A5FF-0B1A0C234E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6EAE5DC-666C-E84E-8640-F114E267227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0F20A4E0-E144-94D1-63E6-87C2FAE2F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2C803A-289A-2476-2D50-2A9AD63DD7AF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30E6DF-09A2-1B0A-C933-864F2A3AF6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A3D1-D379-0946-298C-D7371B4C92F8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232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EFFB44B-B56F-4D78-85DD-61AEF6931258}"/>
              </a:ext>
            </a:extLst>
          </p:cNvPr>
          <p:cNvSpPr/>
          <p:nvPr userDrawn="1"/>
        </p:nvSpPr>
        <p:spPr>
          <a:xfrm>
            <a:off x="1491916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2" name="Triangle 3">
            <a:extLst>
              <a:ext uri="{FF2B5EF4-FFF2-40B4-BE49-F238E27FC236}">
                <a16:creationId xmlns:a16="http://schemas.microsoft.com/office/drawing/2014/main" id="{845B30CF-F6DA-4D6D-A091-C297C6D0B2C6}"/>
              </a:ext>
            </a:extLst>
          </p:cNvPr>
          <p:cNvSpPr/>
          <p:nvPr userDrawn="1"/>
        </p:nvSpPr>
        <p:spPr>
          <a:xfrm flipV="1">
            <a:off x="2310063" y="2624072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4BEAE7-9FF4-4E32-B65B-B5DAEA430225}"/>
              </a:ext>
            </a:extLst>
          </p:cNvPr>
          <p:cNvSpPr/>
          <p:nvPr userDrawn="1"/>
        </p:nvSpPr>
        <p:spPr>
          <a:xfrm>
            <a:off x="505727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4" name="Triangle 8">
            <a:extLst>
              <a:ext uri="{FF2B5EF4-FFF2-40B4-BE49-F238E27FC236}">
                <a16:creationId xmlns:a16="http://schemas.microsoft.com/office/drawing/2014/main" id="{8369F054-3D55-4E08-8610-A3F42A302059}"/>
              </a:ext>
            </a:extLst>
          </p:cNvPr>
          <p:cNvSpPr/>
          <p:nvPr userDrawn="1"/>
        </p:nvSpPr>
        <p:spPr>
          <a:xfrm>
            <a:off x="5875419" y="2551883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F3B91-6352-4A9C-B9CE-D3C4C7CA26A5}"/>
              </a:ext>
            </a:extLst>
          </p:cNvPr>
          <p:cNvSpPr/>
          <p:nvPr userDrawn="1"/>
        </p:nvSpPr>
        <p:spPr>
          <a:xfrm>
            <a:off x="847424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9" name="Triangle 13">
            <a:extLst>
              <a:ext uri="{FF2B5EF4-FFF2-40B4-BE49-F238E27FC236}">
                <a16:creationId xmlns:a16="http://schemas.microsoft.com/office/drawing/2014/main" id="{44470D82-4AD4-4BA5-BBA6-0CCD5AA1D1FD}"/>
              </a:ext>
            </a:extLst>
          </p:cNvPr>
          <p:cNvSpPr/>
          <p:nvPr userDrawn="1"/>
        </p:nvSpPr>
        <p:spPr>
          <a:xfrm flipV="1">
            <a:off x="9292389" y="2624072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449" y="3696281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449" y="2914440"/>
            <a:ext cx="22895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393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93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8069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38069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9FDB77-B9B6-48D6-9E81-9F9BB316F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487" y="5668115"/>
            <a:ext cx="444500" cy="292100"/>
          </a:xfrm>
          <a:prstGeom prst="rect">
            <a:avLst/>
          </a:prstGeom>
        </p:spPr>
      </p:pic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72628B5-7565-4EEC-A8A3-181EA1AC58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1449" y="4304823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79DF174-7E4F-4F17-8D1B-6A66B8F7C5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9393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94B638-F8E7-4C04-9FC5-A3050C9DF4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8069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A083BD7-A532-4176-B5F6-62E7D7A8DB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7677" y="5622850"/>
            <a:ext cx="5863407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This slide could be used for statistics.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9DE91A9-C017-0AA1-0F0D-4209C2ADD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9615DA-E133-73DC-C751-BCD7D9D8D202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961108-0BDD-7337-3C92-15111A6DD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16ABA6-A5F7-ABA1-4208-9E0F4C629DB4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561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6609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0004-3FD3-3E43-8953-682009FC024A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ED90F03-A09F-24AE-5CA9-78733D4DB0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9A4909-5AE2-D564-4C14-61A9A6567DE9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110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22C5E5-3147-0802-20B9-620202B38B3B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9992A32-714D-BD93-02A8-A8CC678EDA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E07970-8F7A-8B25-4E0B-C0F8F4686179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A7164F5-7926-25DC-5738-4FE1FBD8CE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2319658"/>
            <a:ext cx="9144000" cy="110799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lnSpc>
                <a:spcPct val="100000"/>
              </a:lnSpc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9227490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Color -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9D7104B-D99C-E646-A902-585509FDD9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521" y="2887846"/>
            <a:ext cx="10515600" cy="1386193"/>
          </a:xfrm>
          <a:prstGeom prst="rect">
            <a:avLst/>
          </a:prstGeom>
        </p:spPr>
        <p:txBody>
          <a:bodyPr vert="horz" wrap="none" lIns="91440" tIns="0" rIns="0" bIns="0" rtlCol="0" anchor="t">
            <a:noAutofit/>
          </a:bodyPr>
          <a:lstStyle>
            <a:lvl1pPr algn="l">
              <a:lnSpc>
                <a:spcPct val="100000"/>
              </a:lnSpc>
              <a:defRPr sz="4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A842F2-CA15-8E48-A7A1-A430D3DFCE6D}"/>
              </a:ext>
            </a:extLst>
          </p:cNvPr>
          <p:cNvCxnSpPr/>
          <p:nvPr userDrawn="1"/>
        </p:nvCxnSpPr>
        <p:spPr>
          <a:xfrm>
            <a:off x="0" y="288784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79816B-8352-DA4E-AA40-5A2E1F3AE7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21" y="4285320"/>
            <a:ext cx="3295650" cy="1925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dirty="0"/>
              <a:t>Another version of a divider. Subhead text goes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6799C3-CB5D-E541-8E15-722BD427D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521" y="997301"/>
            <a:ext cx="2759075" cy="190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3800"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803E9-2050-8B05-551D-3A3B264008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AAA8738-C960-0899-5C77-9436E2728F65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0604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4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20A17-9986-4D03-9D8E-64401292A635}"/>
              </a:ext>
            </a:extLst>
          </p:cNvPr>
          <p:cNvCxnSpPr>
            <a:cxnSpLocks/>
          </p:cNvCxnSpPr>
          <p:nvPr userDrawn="1"/>
        </p:nvCxnSpPr>
        <p:spPr>
          <a:xfrm>
            <a:off x="3448806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73D4D-40C2-4445-92E6-CA648D2BC754}"/>
              </a:ext>
            </a:extLst>
          </p:cNvPr>
          <p:cNvCxnSpPr>
            <a:cxnSpLocks/>
          </p:cNvCxnSpPr>
          <p:nvPr userDrawn="1"/>
        </p:nvCxnSpPr>
        <p:spPr>
          <a:xfrm>
            <a:off x="612187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FA6813-93FD-4A7F-9EF1-B5C8D9598016}"/>
              </a:ext>
            </a:extLst>
          </p:cNvPr>
          <p:cNvCxnSpPr>
            <a:cxnSpLocks/>
          </p:cNvCxnSpPr>
          <p:nvPr userDrawn="1"/>
        </p:nvCxnSpPr>
        <p:spPr>
          <a:xfrm>
            <a:off x="879434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944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944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318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2318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692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692" y="3057525"/>
            <a:ext cx="2556589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65DE53E-82C8-4F8B-95E7-C90DF18575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067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cap="all" baseline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61CF4E4-F26F-413A-BF45-9FEC4432D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067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0E4924-1F08-8062-3765-CC5327D5E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5D7F6B-A969-105C-1911-9E94477589FE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178AC47-1A51-CA3F-38C1-AF2F20D5B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2A8E-5125-2A06-1D50-05157C884FE2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4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- Dark Gre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5D4F50-A71E-0947-A3DB-32B804D36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70" y="5330825"/>
            <a:ext cx="2020090" cy="808036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3EE2D63-C580-0BD2-55C9-36A63EF60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839" y="2578409"/>
            <a:ext cx="9170126" cy="4286166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320034B-A6B4-BFFB-733C-51DE130C36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173" y="3000899"/>
            <a:ext cx="9435226" cy="428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2pPr>
            <a:lvl3pPr marL="914400" indent="0">
              <a:buFontTx/>
              <a:buNone/>
              <a:defRPr b="0" i="0">
                <a:latin typeface="Franklin Gothic Medium Cond" panose="020B0606030402020204" pitchFamily="34" charset="0"/>
              </a:defRPr>
            </a:lvl3pPr>
            <a:lvl4pPr marL="1371600" indent="0">
              <a:buFontTx/>
              <a:buNone/>
              <a:defRPr b="0" i="0">
                <a:latin typeface="Franklin Gothic Medium Cond" panose="020B0606030402020204" pitchFamily="34" charset="0"/>
              </a:defRPr>
            </a:lvl4pPr>
            <a:lvl5pPr marL="1828800" indent="0">
              <a:buFontTx/>
              <a:buNone/>
              <a:defRPr b="0" i="0">
                <a:latin typeface="Franklin Gothic Medium Cond" panose="020B06060304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 here – See Alternate Cover Options in Layout</a:t>
            </a:r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048E699-48E2-13A0-6274-CE712D705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74" y="3485198"/>
            <a:ext cx="3424237" cy="285750"/>
          </a:xfrm>
          <a:prstGeom prst="rect">
            <a:avLst/>
          </a:prstGeom>
        </p:spPr>
        <p:txBody>
          <a:bodyPr lIns="0" t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r>
              <a:rPr lang="en-US" dirty="0"/>
              <a:t>MM.DD.YY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97F45-904C-8523-F0F7-8B01EA7EB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174" y="1222992"/>
            <a:ext cx="8949638" cy="16539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ts val="6600"/>
              </a:lnSpc>
              <a:defRPr lang="en-US" sz="7000" b="0" i="0" kern="1200" cap="all" baseline="0" dirty="0" smtClean="0">
                <a:solidFill>
                  <a:schemeClr val="bg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603020102020204" pitchFamily="34" charset="0"/>
              </a:rPr>
              <a:t>CONDENSED DEMI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96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F20A17-9986-4D03-9D8E-64401292A635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73D4D-40C2-4445-92E6-CA648D2BC754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FA6813-93FD-4A7F-9EF1-B5C8D9598016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65DE53E-82C8-4F8B-95E7-C90DF18575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61CF4E4-F26F-413A-BF45-9FEC4432D2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328E73-3F73-A746-8F4C-44C8B6AEADC2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738064-AEE7-F944-BA33-FA2A0E2B2541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E3CCD47-432B-7449-892B-FA578005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8A83661-6786-0440-8527-605D1A3B6B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D3493EC5-3583-9241-82AA-E25A18A37C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2F60B7C-70FD-F949-91A8-7ACC96EDF4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445677F-4CAA-3749-8FE4-02BBFD9381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52EE2AA-BC23-8D49-A5FF-0B1A0C234E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6EAE5DC-666C-E84E-8640-F114E267227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0F20A4E0-E144-94D1-63E6-87C2FAE2F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2C803A-289A-2476-2D50-2A9AD63DD7AF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30E6DF-09A2-1B0A-C933-864F2A3AF6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A3D1-D379-0946-298C-D7371B4C92F8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853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Blue Background -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EFFB44B-B56F-4D78-85DD-61AEF6931258}"/>
              </a:ext>
            </a:extLst>
          </p:cNvPr>
          <p:cNvSpPr/>
          <p:nvPr userDrawn="1"/>
        </p:nvSpPr>
        <p:spPr>
          <a:xfrm>
            <a:off x="1491916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2" name="Triangle 3">
            <a:extLst>
              <a:ext uri="{FF2B5EF4-FFF2-40B4-BE49-F238E27FC236}">
                <a16:creationId xmlns:a16="http://schemas.microsoft.com/office/drawing/2014/main" id="{845B30CF-F6DA-4D6D-A091-C297C6D0B2C6}"/>
              </a:ext>
            </a:extLst>
          </p:cNvPr>
          <p:cNvSpPr/>
          <p:nvPr userDrawn="1"/>
        </p:nvSpPr>
        <p:spPr>
          <a:xfrm flipV="1">
            <a:off x="2310063" y="2624072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4BEAE7-9FF4-4E32-B65B-B5DAEA430225}"/>
              </a:ext>
            </a:extLst>
          </p:cNvPr>
          <p:cNvSpPr/>
          <p:nvPr userDrawn="1"/>
        </p:nvSpPr>
        <p:spPr>
          <a:xfrm>
            <a:off x="505727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4" name="Triangle 8">
            <a:extLst>
              <a:ext uri="{FF2B5EF4-FFF2-40B4-BE49-F238E27FC236}">
                <a16:creationId xmlns:a16="http://schemas.microsoft.com/office/drawing/2014/main" id="{8369F054-3D55-4E08-8610-A3F42A302059}"/>
              </a:ext>
            </a:extLst>
          </p:cNvPr>
          <p:cNvSpPr/>
          <p:nvPr userDrawn="1"/>
        </p:nvSpPr>
        <p:spPr>
          <a:xfrm>
            <a:off x="5875419" y="2551883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F3B91-6352-4A9C-B9CE-D3C4C7CA26A5}"/>
              </a:ext>
            </a:extLst>
          </p:cNvPr>
          <p:cNvSpPr/>
          <p:nvPr userDrawn="1"/>
        </p:nvSpPr>
        <p:spPr>
          <a:xfrm>
            <a:off x="8474242" y="2744387"/>
            <a:ext cx="2334126" cy="23341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29" name="Triangle 13">
            <a:extLst>
              <a:ext uri="{FF2B5EF4-FFF2-40B4-BE49-F238E27FC236}">
                <a16:creationId xmlns:a16="http://schemas.microsoft.com/office/drawing/2014/main" id="{44470D82-4AD4-4BA5-BBA6-0CCD5AA1D1FD}"/>
              </a:ext>
            </a:extLst>
          </p:cNvPr>
          <p:cNvSpPr/>
          <p:nvPr userDrawn="1"/>
        </p:nvSpPr>
        <p:spPr>
          <a:xfrm flipV="1">
            <a:off x="9292389" y="2624072"/>
            <a:ext cx="697832" cy="312821"/>
          </a:xfrm>
          <a:prstGeom prst="triangle">
            <a:avLst/>
          </a:prstGeom>
          <a:solidFill>
            <a:srgbClr val="F8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261C6D-EDBE-4693-956D-14C3B154A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449" y="3696281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EEC259-D03E-427A-8181-546064811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449" y="2914440"/>
            <a:ext cx="22895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E3F0D6B-C2A3-4245-87B3-E4AAAB810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393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B7BB70-D82B-4F00-94FF-2B77FEDDA2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93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5BF167C-7F7C-41C9-B013-25A0C572E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38069" y="3696281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200" cap="all" baseline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7FBA9B2-1ED2-4789-A025-03C079862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38069" y="2914440"/>
            <a:ext cx="2221957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rgbClr val="007CC2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9FDB77-B9B6-48D6-9E81-9F9BB316F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487" y="5668115"/>
            <a:ext cx="444500" cy="292100"/>
          </a:xfrm>
          <a:prstGeom prst="rect">
            <a:avLst/>
          </a:prstGeom>
        </p:spPr>
      </p:pic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72628B5-7565-4EEC-A8A3-181EA1AC58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1449" y="4304823"/>
            <a:ext cx="22895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79DF174-7E4F-4F17-8D1B-6A66B8F7C5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9393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94B638-F8E7-4C04-9FC5-A3050C9DF4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8069" y="4304823"/>
            <a:ext cx="2221957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A083BD7-A532-4176-B5F6-62E7D7A8DB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7677" y="5622850"/>
            <a:ext cx="5863407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This slide could be used for statistics.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9DE91A9-C017-0AA1-0F0D-4209C2ADD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9615DA-E133-73DC-C751-BCD7D9D8D202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961108-0BDD-7337-3C92-15111A6DD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16ABA6-A5F7-ABA1-4208-9E0F4C629DB4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4111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73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Colo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2586EB-1F61-B5F6-20A6-C3524F94832D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ED767B3-1E90-16C1-9D8A-A84F0825A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974744-E478-CDD7-4E9A-3F0C2D0190AC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93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Color -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C6A576-B841-168B-78D4-02820EF1B144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D43CF-EB7C-F533-553B-D129DF590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CEA231-ACC5-C2EF-74B1-F4EEEB34384A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B633C23-4618-2D79-051D-7BA4F51E0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2319658"/>
            <a:ext cx="9144000" cy="110799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lnSpc>
                <a:spcPct val="100000"/>
              </a:lnSpc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198269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Light Green Color -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ED6BDE3-83C3-B842-AF07-8F30A7012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521" y="2887846"/>
            <a:ext cx="10515600" cy="1278707"/>
          </a:xfrm>
          <a:prstGeom prst="rect">
            <a:avLst/>
          </a:prstGeom>
        </p:spPr>
        <p:txBody>
          <a:bodyPr vert="horz" wrap="none" lIns="91440" tIns="0" rIns="0" bIns="0" rtlCol="0" anchor="t">
            <a:noAutofit/>
          </a:bodyPr>
          <a:lstStyle>
            <a:lvl1pPr algn="l">
              <a:lnSpc>
                <a:spcPct val="100000"/>
              </a:lnSpc>
              <a:defRPr sz="4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669C68-6315-9547-A96F-C8550FD93137}"/>
              </a:ext>
            </a:extLst>
          </p:cNvPr>
          <p:cNvCxnSpPr/>
          <p:nvPr userDrawn="1"/>
        </p:nvCxnSpPr>
        <p:spPr>
          <a:xfrm>
            <a:off x="0" y="288784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3B2C6E-7D96-BB43-A0BD-94D4AA92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21" y="4181803"/>
            <a:ext cx="3295650" cy="1925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dirty="0"/>
              <a:t>Another version of a divider. Subhead text goes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A23509-0C3C-8744-943C-B68B6FEAEB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521" y="997301"/>
            <a:ext cx="2759075" cy="190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3800"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D765E-EBD2-1DB9-89D4-3199D1BBAF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63CF0FC-81C7-529F-9D57-2A7AC5E4E04F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35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Background - 4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4E39-CFFE-40F9-940C-C754A25D6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5B2B52-44A2-4DA8-3C76-B9BC34755F06}"/>
              </a:ext>
            </a:extLst>
          </p:cNvPr>
          <p:cNvCxnSpPr>
            <a:cxnSpLocks/>
          </p:cNvCxnSpPr>
          <p:nvPr userDrawn="1"/>
        </p:nvCxnSpPr>
        <p:spPr>
          <a:xfrm>
            <a:off x="3448806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10164E-62F7-F6C5-B6F3-56F13F03A3A9}"/>
              </a:ext>
            </a:extLst>
          </p:cNvPr>
          <p:cNvCxnSpPr>
            <a:cxnSpLocks/>
          </p:cNvCxnSpPr>
          <p:nvPr userDrawn="1"/>
        </p:nvCxnSpPr>
        <p:spPr>
          <a:xfrm>
            <a:off x="612187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4BCF1D-B4C9-5D22-4329-0C57FE9EB4A2}"/>
              </a:ext>
            </a:extLst>
          </p:cNvPr>
          <p:cNvCxnSpPr>
            <a:cxnSpLocks/>
          </p:cNvCxnSpPr>
          <p:nvPr userDrawn="1"/>
        </p:nvCxnSpPr>
        <p:spPr>
          <a:xfrm>
            <a:off x="8794348" y="2225842"/>
            <a:ext cx="0" cy="34650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E52AC67-831C-2647-DA60-08DE8D8F6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944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55BC5E-9135-B2F3-6BD3-AFB7DADA54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944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A796C67-E2A2-83EE-DEA5-5D1D7A79C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318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784AEA-7437-4D20-DDB3-30F444661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2318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2F0E333-74B7-2D0D-A23A-E7E76E968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692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FF37CB1-8C04-7747-6AE7-4802BFBB2D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692" y="3057525"/>
            <a:ext cx="2556589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C641828-F7DB-F112-A974-A25267B343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3067" y="2457450"/>
            <a:ext cx="256032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1AB3F5F-892F-C62C-8141-FEBF539B2B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3067" y="3057525"/>
            <a:ext cx="2560320" cy="25019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DB76E-A888-704A-D808-A9740C207462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30988-7E1B-B49E-0143-264B924AA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FE60A2-B309-19F7-0D89-C14995EDBDC5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07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Background - Multi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6BF1C9B-0BFD-1B39-4CA4-E85CAF5A4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89280"/>
            <a:ext cx="10515600" cy="160941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10AED9-57B6-1056-2FB2-9CB78FCF6F8B}"/>
              </a:ext>
            </a:extLst>
          </p:cNvPr>
          <p:cNvCxnSpPr>
            <a:cxnSpLocks/>
          </p:cNvCxnSpPr>
          <p:nvPr userDrawn="1"/>
        </p:nvCxnSpPr>
        <p:spPr>
          <a:xfrm>
            <a:off x="3457434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0A2B41-DCE7-F5B6-E706-37F1BA08D9FA}"/>
              </a:ext>
            </a:extLst>
          </p:cNvPr>
          <p:cNvCxnSpPr>
            <a:cxnSpLocks/>
          </p:cNvCxnSpPr>
          <p:nvPr userDrawn="1"/>
        </p:nvCxnSpPr>
        <p:spPr>
          <a:xfrm>
            <a:off x="610462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E3445A-0103-A5BC-C54B-3B40DD8DB1AC}"/>
              </a:ext>
            </a:extLst>
          </p:cNvPr>
          <p:cNvCxnSpPr>
            <a:cxnSpLocks/>
          </p:cNvCxnSpPr>
          <p:nvPr userDrawn="1"/>
        </p:nvCxnSpPr>
        <p:spPr>
          <a:xfrm>
            <a:off x="8759836" y="2293540"/>
            <a:ext cx="0" cy="16246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AB73E79-BFCC-80F5-C5D8-469295225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017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F2FC1777-0468-B711-DDE9-9887FDD64E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017" y="2893615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2C8AA59-E0CA-9ECC-91CA-D659A34A5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96666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49B338AC-F714-C9FA-BB38-53A13C034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6666" y="2893615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30756C7-8821-DC01-E855-B86CC9484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9315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0439C84-592F-27BB-EC4E-DA28686EE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9315" y="2893615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0BE3334-85A0-2A23-1C6F-B0357E1B80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1964" y="2293540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C1A8B415-7F29-6D26-B093-1C402868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01964" y="2893615"/>
            <a:ext cx="2560320" cy="102460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254C64-8AA4-3CE9-FC36-BACB3C846FE8}"/>
              </a:ext>
            </a:extLst>
          </p:cNvPr>
          <p:cNvCxnSpPr>
            <a:cxnSpLocks/>
          </p:cNvCxnSpPr>
          <p:nvPr userDrawn="1"/>
        </p:nvCxnSpPr>
        <p:spPr>
          <a:xfrm>
            <a:off x="4787112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11EA71-C520-AB00-42FF-AF799D7CC9FE}"/>
              </a:ext>
            </a:extLst>
          </p:cNvPr>
          <p:cNvCxnSpPr>
            <a:cxnSpLocks/>
          </p:cNvCxnSpPr>
          <p:nvPr userDrawn="1"/>
        </p:nvCxnSpPr>
        <p:spPr>
          <a:xfrm>
            <a:off x="7451554" y="4360188"/>
            <a:ext cx="0" cy="16246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A402ADB-3B53-BF11-A9C4-340B06569F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3698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6501F345-8F62-679A-AC35-674F1EB142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3698" y="4960263"/>
            <a:ext cx="2560320" cy="102461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8D5E54F-67C4-CC3D-39B1-B80B1BCDC4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8370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A2673341-F552-B8C4-78CC-CD9678315D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8370" y="4960263"/>
            <a:ext cx="2560320" cy="1024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EC50B04-E67E-ACF6-2617-2DECDA150A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266" y="4360188"/>
            <a:ext cx="2560320" cy="600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CBCE630-03E1-3B90-C78C-F554BEADC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266" y="4960263"/>
            <a:ext cx="2560320" cy="10246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text goes here.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6FB939-CA8E-26EB-EC64-DD1D7F2D46A9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4156070"/>
            <a:ext cx="10524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68A64E-C5B5-2D21-9B5F-E38F86DBE35F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13A8-E4C9-01AE-AD06-3E7B815BC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8F522D-E374-27CE-4450-E5A60DC90A77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507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Colo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2586EB-1F61-B5F6-20A6-C3524F94832D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ED767B3-1E90-16C1-9D8A-A84F0825A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974744-E478-CDD7-4E9A-3F0C2D0190AC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197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- Green Color -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C6A576-B841-168B-78D4-02820EF1B144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D43CF-EB7C-F533-553B-D129DF590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7893" y="6519438"/>
            <a:ext cx="826682" cy="22963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CEA231-ACC5-C2EF-74B1-F4EEEB34384A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5A89D87-7BAE-3DE9-A9DF-4CAC3C35F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2319658"/>
            <a:ext cx="9144000" cy="110799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lnSpc>
                <a:spcPct val="100000"/>
              </a:lnSpc>
              <a:defRPr sz="6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8001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.jp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7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2.jp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3.jpe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7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5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image" Target="../media/image24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9.jpe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51C8D7-7116-B612-C951-8140B9CBC2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4017" r:id="rId2"/>
    <p:sldLayoutId id="2147484135" r:id="rId3"/>
    <p:sldLayoutId id="214748413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on a wind turbine&#10;&#10;AI-generated content may be incorrect.">
            <a:extLst>
              <a:ext uri="{FF2B5EF4-FFF2-40B4-BE49-F238E27FC236}">
                <a16:creationId xmlns:a16="http://schemas.microsoft.com/office/drawing/2014/main" id="{1A6D4961-F7BD-F283-1ECF-C1347A18AE5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lldozer on a dirt road&#10;&#10;AI-generated content may be incorrect.">
            <a:extLst>
              <a:ext uri="{FF2B5EF4-FFF2-40B4-BE49-F238E27FC236}">
                <a16:creationId xmlns:a16="http://schemas.microsoft.com/office/drawing/2014/main" id="{D8E0067B-8FBF-DE68-A659-5B7F3E0260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44" r:id="rId3"/>
    <p:sldLayoutId id="214748405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05CB-EE5A-A5D5-E6AA-50CF5A489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05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87" r:id="rId2"/>
    <p:sldLayoutId id="2147483901" r:id="rId3"/>
    <p:sldLayoutId id="2147483997" r:id="rId4"/>
    <p:sldLayoutId id="2147484008" r:id="rId5"/>
    <p:sldLayoutId id="2147483998" r:id="rId6"/>
    <p:sldLayoutId id="214748410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F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6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9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81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85" r:id="rId2"/>
    <p:sldLayoutId id="2147483905" r:id="rId3"/>
    <p:sldLayoutId id="2147484052" r:id="rId4"/>
    <p:sldLayoutId id="21474840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F8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2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8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81" r:id="rId2"/>
    <p:sldLayoutId id="2147483909" r:id="rId3"/>
    <p:sldLayoutId id="2147484054" r:id="rId4"/>
    <p:sldLayoutId id="2147484055" r:id="rId5"/>
    <p:sldLayoutId id="21474840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09B23836-C4D9-279E-1D7C-567E59E685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10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813209-D46C-A99C-1131-04FFC04F2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56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10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green, factory&#10;&#10;Description automatically generated">
            <a:extLst>
              <a:ext uri="{FF2B5EF4-FFF2-40B4-BE49-F238E27FC236}">
                <a16:creationId xmlns:a16="http://schemas.microsoft.com/office/drawing/2014/main" id="{72F83C75-EBF8-666D-2302-8AE702C9E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1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A057B-9E73-0D2A-3A78-F6977D063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685" r="20360" b="131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18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3" r:id="rId2"/>
    <p:sldLayoutId id="2147484012" r:id="rId3"/>
    <p:sldLayoutId id="2147484011" r:id="rId4"/>
    <p:sldLayoutId id="2147484062" r:id="rId5"/>
    <p:sldLayoutId id="2147484059" r:id="rId6"/>
    <p:sldLayoutId id="2147484061" r:id="rId7"/>
    <p:sldLayoutId id="21474840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2FD883C-53EA-423A-8D20-63DEDDB4B801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4164" y="6432292"/>
            <a:ext cx="1023080" cy="4092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C05DC9-0578-4AF3-BD92-B9633E91295C}"/>
              </a:ext>
            </a:extLst>
          </p:cNvPr>
          <p:cNvCxnSpPr/>
          <p:nvPr userDrawn="1"/>
        </p:nvCxnSpPr>
        <p:spPr>
          <a:xfrm>
            <a:off x="0" y="6410442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12AD01-29FC-3BCE-4024-D59712FCEEE6}"/>
              </a:ext>
            </a:extLst>
          </p:cNvPr>
          <p:cNvSpPr txBox="1">
            <a:spLocks/>
          </p:cNvSpPr>
          <p:nvPr userDrawn="1"/>
        </p:nvSpPr>
        <p:spPr>
          <a:xfrm>
            <a:off x="243112" y="6564042"/>
            <a:ext cx="205740" cy="19113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900" b="0" i="0" kern="1200">
                <a:solidFill>
                  <a:srgbClr val="231F20"/>
                </a:solidFill>
                <a:latin typeface="Franklin Gothic Medium Cond" panose="020B06060304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95CC037-7D36-D141-B351-1E3576365429}" type="slidenum">
              <a:rPr lang="en-US" smtClean="0">
                <a:solidFill>
                  <a:schemeClr val="tx1"/>
                </a:solidFill>
              </a:rPr>
              <a:pPr algn="ctr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3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44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105" r:id="rId8"/>
    <p:sldLayoutId id="2147484026" r:id="rId9"/>
    <p:sldLayoutId id="2147484027" r:id="rId10"/>
    <p:sldLayoutId id="2147483945" r:id="rId11"/>
    <p:sldLayoutId id="2147483947" r:id="rId12"/>
    <p:sldLayoutId id="2147483948" r:id="rId13"/>
    <p:sldLayoutId id="2147483989" r:id="rId14"/>
    <p:sldLayoutId id="2147483999" r:id="rId15"/>
    <p:sldLayoutId id="2147483953" r:id="rId16"/>
    <p:sldLayoutId id="2147484104" r:id="rId17"/>
    <p:sldLayoutId id="2147483955" r:id="rId18"/>
    <p:sldLayoutId id="2147483956" r:id="rId19"/>
    <p:sldLayoutId id="2147483995" r:id="rId20"/>
    <p:sldLayoutId id="2147484028" r:id="rId21"/>
    <p:sldLayoutId id="2147484029" r:id="rId22"/>
    <p:sldLayoutId id="2147484030" r:id="rId23"/>
    <p:sldLayoutId id="2147484031" r:id="rId24"/>
    <p:sldLayoutId id="2147484032" r:id="rId25"/>
    <p:sldLayoutId id="2147484106" r:id="rId26"/>
    <p:sldLayoutId id="2147484033" r:id="rId27"/>
    <p:sldLayoutId id="2147484034" r:id="rId28"/>
    <p:sldLayoutId id="2147483994" r:id="rId29"/>
    <p:sldLayoutId id="2147484035" r:id="rId30"/>
    <p:sldLayoutId id="2147484036" r:id="rId31"/>
    <p:sldLayoutId id="2147484037" r:id="rId32"/>
    <p:sldLayoutId id="2147484038" r:id="rId33"/>
    <p:sldLayoutId id="2147484039" r:id="rId34"/>
    <p:sldLayoutId id="2147484107" r:id="rId35"/>
    <p:sldLayoutId id="2147484040" r:id="rId36"/>
    <p:sldLayoutId id="2147484041" r:id="rId37"/>
    <p:sldLayoutId id="214748395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6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6" r:id="rId2"/>
    <p:sldLayoutId id="2147484094" r:id="rId3"/>
    <p:sldLayoutId id="214748413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, person, holding&#10;&#10;Description automatically generated">
            <a:extLst>
              <a:ext uri="{FF2B5EF4-FFF2-40B4-BE49-F238E27FC236}">
                <a16:creationId xmlns:a16="http://schemas.microsoft.com/office/drawing/2014/main" id="{277C2D14-A00E-ABFE-0716-24F5185D0B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39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e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35220-F36F-E3E5-3ED4-971EC6DE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DC9FDA-0566-DEDD-811D-7186A6846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8DACBB-1346-E72C-2881-1CD562854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FF6C6-8781-12BE-E6DF-AB51082C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364D9-9515-0452-57CB-4B5CB7943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1274C6-23E3-01B9-24C6-AB6B17F4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8475A-6332-1CDE-478F-5B732C5C9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08B17-2151-5CB4-A3B7-E9501EFD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78CE3-D8EA-EBA0-77C0-D6A7071C9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7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494F2-A152-689B-EB15-3018118E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96" y="3837376"/>
            <a:ext cx="10622526" cy="16261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A1844F-57E3-4556-2684-4311C15BA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9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AFD6-BBB4-9CF6-9D0F-D72A788A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D943-304F-640D-7662-C7A696BCE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6744-DBB4-F4CC-CF6A-E2F4A80D05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9C4CB-28EF-89F7-ED53-A7C2BD8D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5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68F8-C481-9BA3-195A-9459DCC9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89F4D-067D-4CC9-D323-A4E95B0ED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8968B-5C22-ECFA-95F3-EBAB5B0C08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078B-C72F-FAA5-3A62-3A0FE22D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3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8545F-A933-A209-1190-3D71CBA2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14A48-921D-9898-995B-48F149DE1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495C3C-46C8-28E1-5175-F6F96D9842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7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0169-CA1C-5B01-F55E-7F87F6C0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2F430B-7CAC-FB78-0B5F-9BA0CE23C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3D7DE-C766-10AC-8BC7-FA9A9B2DDE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6F63AEB0-4454-691E-5007-27177FFB71D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b="1" dirty="0">
                <a:latin typeface="Franklin Gothic Demi Cond" panose="020B0706030402020204" pitchFamily="34" charset="0"/>
              </a:rPr>
              <a:t>condensed demi</a:t>
            </a:r>
          </a:p>
        </p:txBody>
      </p:sp>
    </p:spTree>
    <p:extLst>
      <p:ext uri="{BB962C8B-B14F-4D97-AF65-F5344CB8AC3E}">
        <p14:creationId xmlns:p14="http://schemas.microsoft.com/office/powerpoint/2010/main" val="95156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4F2D-6005-0A5E-4A0B-89718ED5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0A89F-A586-113F-AB04-7FEAD624FB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6D3DB-A053-02C5-663F-977C5A1BB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BA96-4D7C-12AE-BF7A-5A089BA0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5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CBF706-E6C3-886B-84D0-D02678348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0DDDC-E605-45EF-3A11-69076A8CF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F6C3E-3EB5-CFAB-84B5-AEB9773D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2C8-680C-FE9C-86E5-4F3A3D56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0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B02F89-969A-25C9-C421-5CEB8DE5D8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55D379-EF22-0A99-1FC0-7E963EA7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EE188D-F783-C074-6378-2E24672434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46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7CB17C-22A5-1A25-08CC-DEF77E2E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8F0A2A-49B4-23E8-4C35-3AF7C8071D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21E2A7-38EA-312B-956B-2D96D8A45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3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6FD5CF-3A9C-0106-347B-AD5B88D46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BBA820-329C-A85F-3760-7F70032A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A8E54-283C-6802-2E6D-AB1DBF0A3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6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4ED8C7-E800-1049-A739-39389A0E40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A3F80F-3C3B-8993-920F-5BA0D3A5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33AAB7-9D5B-3451-8894-55DC5FEFE0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41D4A-2361-E5E3-5227-BDFA40131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E65B23-BD67-743F-5E15-AA954639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2CDA29-C80D-50B6-5B98-257F41E6AB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6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995B6D-7B09-6056-62B6-78071C29D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DBD284-CB15-6D4B-C29B-80FD069E49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4F68D8-6821-4ECF-AC1C-2E890C173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7A7C0C-0982-1A8C-2F71-7E503F23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FF36768-039B-0CAE-027E-E217310DA2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4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61EF3-EF38-4E23-F537-3E9A53891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4B19D-542B-7C04-9A31-93481034B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21C83-058C-9AA8-4224-A55DAECE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54FB0-E85F-B448-A205-8D1398302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Section head / subtitle / lead-in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2C308-E5AB-6440-AF03-56B1066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ONE LINE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85A0C-E744-8E49-80AA-5EBEE6F62E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Body text is Franklin book, added manually. 16 </a:t>
            </a:r>
            <a:r>
              <a:rPr lang="en-US" dirty="0" err="1"/>
              <a:t>pt</a:t>
            </a:r>
            <a:r>
              <a:rPr lang="en-US" dirty="0"/>
              <a:t>/20pt with 12pt space before the next paragraph. This can be used for larger amounts of text or made larger for smaller amounts of text.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CC2"/>
                </a:solidFill>
                <a:latin typeface="Franklin Gothic Medium Cond" panose="020B0606030402020204" pitchFamily="34" charset="0"/>
              </a:rPr>
              <a:t>Smaller Subheading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5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ECD4C4C-E6E4-1E43-8ECE-D820394646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" b="144"/>
          <a:stretch/>
        </p:blipFill>
        <p:spPr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FB3A16-49A3-4C39-96E6-6AB35A28196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SLIDE IS 2 COLUMNS </a:t>
            </a:r>
            <a:br>
              <a:rPr lang="en-US" dirty="0"/>
            </a:br>
            <a:r>
              <a:rPr lang="en-US" dirty="0"/>
              <a:t>WITH A PLACE FOR A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123C5-248F-C241-A21D-8048F5D41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Text here</a:t>
            </a:r>
          </a:p>
          <a:p>
            <a:r>
              <a:rPr lang="en-US" dirty="0"/>
              <a:t>Text here</a:t>
            </a:r>
          </a:p>
          <a:p>
            <a:r>
              <a:rPr lang="en-US" dirty="0"/>
              <a:t>Under “line spacing options”, additional space is added between the bullets and the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70E69-1AFD-4F4F-A2C8-68D5400BF0EB}"/>
              </a:ext>
            </a:extLst>
          </p:cNvPr>
          <p:cNvSpPr txBox="1"/>
          <p:nvPr/>
        </p:nvSpPr>
        <p:spPr>
          <a:xfrm>
            <a:off x="4167503" y="5231851"/>
            <a:ext cx="1696453" cy="53860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1200" dirty="0">
                <a:latin typeface="Franklin Gothic Book" panose="020B0503020102020204" pitchFamily="34" charset="0"/>
              </a:rPr>
              <a:t>Set photo or chart captions as 12pt/14pt. Franklin Gothic Book.</a:t>
            </a:r>
          </a:p>
        </p:txBody>
      </p:sp>
    </p:spTree>
    <p:extLst>
      <p:ext uri="{BB962C8B-B14F-4D97-AF65-F5344CB8AC3E}">
        <p14:creationId xmlns:p14="http://schemas.microsoft.com/office/powerpoint/2010/main" val="804395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C2A7AB-8A8A-2747-9B85-42BFB95AAA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8400" y="1431925"/>
            <a:ext cx="6488113" cy="22002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We’re a company where it’s safe to experiment even if you don’t always succeed.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0B746-835F-0B42-B32C-D811D376FA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8400" y="3513138"/>
            <a:ext cx="3392488" cy="4937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- Mort Mortenson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B04B2-FDEC-8B4A-BBBC-66563BA232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721" y="272212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2A299B-F238-DC48-8904-38137D1631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25" y="117975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A0C28-EBBA-41BC-BF92-7A9C60C093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777" y="2549236"/>
            <a:ext cx="8509577" cy="43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wimming, table, water, sitting&#10;&#10;Description automatically generated">
            <a:extLst>
              <a:ext uri="{FF2B5EF4-FFF2-40B4-BE49-F238E27FC236}">
                <a16:creationId xmlns:a16="http://schemas.microsoft.com/office/drawing/2014/main" id="{EE1AFCF2-6745-43A3-A5E5-C4E0553A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EFA82-5F75-4D0B-B99A-D2AA61D6A2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591" y="6285636"/>
            <a:ext cx="1143000" cy="457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B87048-6DE4-44F4-99CB-ACD984C29E79}"/>
              </a:ext>
            </a:extLst>
          </p:cNvPr>
          <p:cNvCxnSpPr/>
          <p:nvPr/>
        </p:nvCxnSpPr>
        <p:spPr>
          <a:xfrm>
            <a:off x="0" y="626872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2F11F5-B5D6-9016-4D19-58B6AAB5E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84" b="22281"/>
          <a:stretch/>
        </p:blipFill>
        <p:spPr>
          <a:xfrm>
            <a:off x="2147119" y="2229792"/>
            <a:ext cx="7897761" cy="13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273B21A-8AC3-DFB6-82BB-35A5EC167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860C996-9DCB-8055-1647-EFAAF65BA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4228962-FD61-ACA0-078C-EB91044B5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1C5B0D-87EC-50BE-6B1D-0532E4CB6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304975-4F43-7992-AC85-71F83A78DA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450FA3-D605-9B07-1EEE-58113D5499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2554DFF-1887-4638-1E08-A67274C8A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05DCDAE-71F0-DA40-B356-0CC8FE6F68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EE6143-DD6A-BA8C-36F1-6E3CFB96BF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C8DF29C-EDBA-8D87-E953-E230B2A266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7199C7E-F195-F470-1C4F-D502566C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5E391F-94EC-8899-B782-E8C65EBD5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FBD13-CE49-3087-A94E-2DFDD6A07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6F367-AEBA-B38D-9035-2B032CCE4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E7A4E-16BD-C77E-A3EF-C8338851E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9B46F2-E6CA-ED9F-0EF2-F95E8BEA8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C57FEC-826D-99E4-FE83-8E4EA52CE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01FCBE-4E31-F1DF-7DF1-205AF28EB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9A06BB-50A4-C6B6-79E4-E07ABCA3F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E3FF5A-A98E-8912-1064-052EC461D3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19D82B-214A-6A51-1C6B-14A749FF3F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2F73E7B-0650-7162-BF39-1676BFB7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9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1A0AFB-B58E-C561-D63A-A5E29B0B93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ABBCCE-01ED-3910-F0FF-D97A313D5C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852435-EAF3-398A-DC0D-4D739306E9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CC7667A-5FF2-BE67-79B3-543B898683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DA8A7-1025-E14B-8FBF-1980DA2C1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CAPTION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1853D2-D8F2-274E-B223-086AA11157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CAPTION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9D85FE-DCF3-704D-85E7-838DB7C8BA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CAPTION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855CF-CB8E-BF44-A74F-143CC8512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CAPTION HERE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43F927-EF94-2B4B-B87A-8D3EAB0527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TWO LINE HEADLINE  </a:t>
            </a:r>
            <a:br>
              <a:rPr lang="en-US" dirty="0"/>
            </a:br>
            <a:r>
              <a:rPr lang="en-US" dirty="0"/>
              <a:t>BLUE BULLETS</a:t>
            </a:r>
          </a:p>
        </p:txBody>
      </p:sp>
    </p:spTree>
    <p:extLst>
      <p:ext uri="{BB962C8B-B14F-4D97-AF65-F5344CB8AC3E}">
        <p14:creationId xmlns:p14="http://schemas.microsoft.com/office/powerpoint/2010/main" val="937081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6ED65-44CD-E143-844E-AA590616F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4BD7D-6FDB-F54E-9C4D-4CB3BE103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A9E269-29CD-8343-9086-2BAFB6783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01D710-52D4-FB4A-8F7F-336692267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83E103-4CF3-394C-A333-0A41D2712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B4B7B9-1E24-5A4A-927A-B1DF7EF45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CE541-ECB5-984D-A5E3-76A475429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4445BE-7A41-5A4E-93E7-56E870D57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92D0A-C352-0343-961E-F53833D9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CED3-7712-7ED4-6609-411DBCD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500A1-48DF-0CFC-F7F3-CC6782F3A0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53139-1E93-A8FD-E12D-9998B76482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CDC83-3515-2CEA-153F-5539A36680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781F61-FF7A-6A20-5BCC-F782D4A76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B7CC4-0B0A-34C4-26DE-C0AB789F36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327DAF-5616-A32D-0EC6-BEFF92B29B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62FF32-86CE-8D74-51A9-2E325D83ED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32FCC7-E638-6497-A97B-EC5FEFF486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6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2845CC-034F-E240-419B-D3E09D50B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3CA5A-D420-BEDD-1CDF-86041EFF9E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62478-AAC6-F525-0A07-5860FA15F4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571F8-EC03-B751-3701-74940D420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B2E778-D384-522A-8928-AC9891DEC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FCAE26-4700-D408-06BB-3BD497166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4C840-1071-713D-72D0-115463CD45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D52A3F-53FF-C519-D5E8-9A9B515DAA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60835-A4B1-84E6-6F46-468BBA4324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AD6A4C-8984-6CE1-DB43-A96C99F54A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980C99-E23F-1AE6-FBCD-65205A240E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40C1BD-1AE4-7319-4568-07D19A3CEF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B5CFF18-2842-9138-6526-EDC9FA196E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C24B295-02F4-C096-A7A9-C492D36652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15245F-2FFD-325B-0D6C-9E30E90C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2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BB9C1A-4337-E43B-EFF5-327424F16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DDECA-5F21-6C03-A234-D3B0D8711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5183B8-A6DE-F552-90C6-74C2DF8D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05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EF63-3849-09BF-57B9-3EDC8778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96ABA-7B17-52DE-28B0-7CDC84F76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BA977-D477-0699-EA52-F17DE1DD6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87E2C-F588-8694-1008-6792C3974C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EA2933-6D42-9CF6-F5B1-31053E4F0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E956EA-2C37-CFFE-26C4-87280AA78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D7FD5-FD7F-F518-37E1-6C9DED687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39563D-E64D-ACBC-8B16-2C6473406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5A37AA-1B0E-E69E-D136-8A6F4E3CB1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D07E5C-5FD6-9CDE-1D3D-256B479384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42FA7F-FA9C-58C3-FCBB-701C3EC975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7A5485-3116-12CE-24BE-DA4C446574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27E6E5-7835-BCD0-B659-405412C9E0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0153FA-93B9-8E71-ECF6-EFC97BC81D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157E39A-68F1-BCF6-695C-B8191717FD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81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121F-C191-3E78-4D3C-2D31FA34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EXAMPLE OF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603020102020204" pitchFamily="34" charset="0"/>
                <a:ea typeface="+mj-ea"/>
                <a:cs typeface="+mj-cs"/>
              </a:rPr>
              <a:t>SLIDE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LIKE THIS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EF39F-85DA-144D-986B-A7B08CEBC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1D740-B2C3-9AC7-527F-16FC77DC93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9DC70-FB4E-3321-8AE5-9B2AC28BD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DB50E1-7154-DD9A-7605-BE168C3B7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661496-D4AC-3712-164F-9161EE5484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F43DC3-1B04-3F26-B370-BD6C92208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C677E9-F1B5-0B36-448A-7AC3064EA9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5AF687-5AF2-A158-CB0F-AC1E6DCF39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59A758-5032-4A79-B9FC-B90B56891F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05ED3D-3DBF-2563-DB39-69617D2401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1A7499-9F4E-01CF-7D7B-2FFE7B5643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B0E24-3E1B-A65D-63F4-2EC461E02E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6F8D18-E230-4418-2EF5-D31CDE0665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0D2B58-E412-7786-354F-6888E8D530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Subhead text goes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72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54FB0-E85F-B448-A205-8D13983021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Section head / subtitle / lead-in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B465F4-0265-02F6-7C01-89549A5989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 OF SLIDE WITH </a:t>
            </a:r>
            <a:br>
              <a:rPr lang="en-US" dirty="0"/>
            </a:br>
            <a:r>
              <a:rPr lang="en-US" dirty="0"/>
              <a:t>NO FOOTER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85A0C-E744-8E49-80AA-5EBEE6F62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Body text is Franklin book, added manually. 16 pt/20pt with 12pt space before the next paragraph. This can be used for larger amounts of text or made larger for smaller amounts of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CC2"/>
              </a:buClr>
              <a:buSzPct val="80000"/>
              <a:buFont typeface=".Lucida Grande UI Regular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CC2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Smaller Subheading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r>
              <a:rPr lang="en-US" dirty="0"/>
              <a:t>Replace with your own copy.  </a:t>
            </a:r>
            <a:br>
              <a:rPr lang="en-US" dirty="0"/>
            </a:br>
            <a:r>
              <a:rPr lang="en-US" dirty="0"/>
              <a:t>Replace with your own copy right here.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3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89E6-B0D0-8E4F-AC2B-0A0840575F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917" y="538163"/>
            <a:ext cx="10515600" cy="17049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ICONS YOU CAN USE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(Example: Section Dividers, like slide 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4AC0B-B070-1B1E-BA84-D960ACF1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00" y="3385695"/>
            <a:ext cx="457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C34B-82A3-ACBC-A082-0C69FDAB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17" y="3385695"/>
            <a:ext cx="457200" cy="3429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5AE098-32CD-16E4-1571-B1991732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754" y="4384780"/>
            <a:ext cx="548640" cy="548640"/>
          </a:xfrm>
          <a:prstGeom prst="rect">
            <a:avLst/>
          </a:prstGeom>
        </p:spPr>
      </p:pic>
      <p:pic>
        <p:nvPicPr>
          <p:cNvPr id="10" name="Picture 9" descr="A picture containing qr code&#10;&#10;Description automatically generated">
            <a:extLst>
              <a:ext uri="{FF2B5EF4-FFF2-40B4-BE49-F238E27FC236}">
                <a16:creationId xmlns:a16="http://schemas.microsoft.com/office/drawing/2014/main" id="{2642EE56-6E38-8558-BD25-827A28226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597" y="4384780"/>
            <a:ext cx="547818" cy="548640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D3239891-720A-A835-B6A6-09EF49522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832" y="4384780"/>
            <a:ext cx="548640" cy="54864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96269D7-8DE9-CC97-7A1F-733A02C5E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443" y="3282825"/>
            <a:ext cx="548640" cy="548640"/>
          </a:xfrm>
          <a:prstGeom prst="rect">
            <a:avLst/>
          </a:prstGeom>
        </p:spPr>
      </p:pic>
      <p:pic>
        <p:nvPicPr>
          <p:cNvPr id="15" name="Picture 14" descr="Shape, icon, arrow&#10;&#10;Description automatically generated">
            <a:extLst>
              <a:ext uri="{FF2B5EF4-FFF2-40B4-BE49-F238E27FC236}">
                <a16:creationId xmlns:a16="http://schemas.microsoft.com/office/drawing/2014/main" id="{630F76EF-29B1-E052-B6F5-1E7A8C686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9763" y="3282825"/>
            <a:ext cx="549462" cy="548640"/>
          </a:xfrm>
          <a:prstGeom prst="rect">
            <a:avLst/>
          </a:prstGeom>
        </p:spPr>
      </p:pic>
      <p:pic>
        <p:nvPicPr>
          <p:cNvPr id="17" name="Picture 16" descr="Shape, icon&#10;&#10;Description automatically generated">
            <a:extLst>
              <a:ext uri="{FF2B5EF4-FFF2-40B4-BE49-F238E27FC236}">
                <a16:creationId xmlns:a16="http://schemas.microsoft.com/office/drawing/2014/main" id="{DCFE853E-9AC3-D3DC-FFE9-3D5B8B408E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676" y="4384780"/>
            <a:ext cx="548640" cy="548640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9B4616-192E-3B04-8D9A-29E5E1AC65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100" y="3282825"/>
            <a:ext cx="546726" cy="548640"/>
          </a:xfrm>
          <a:prstGeom prst="rect">
            <a:avLst/>
          </a:prstGeom>
        </p:spPr>
      </p:pic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9AF55DAF-6865-5FA7-8A84-6A9816989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7505" y="3282825"/>
            <a:ext cx="548640" cy="548640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F17231AF-F82E-B0E4-5DC8-B82F1D77FA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448" y="4384780"/>
            <a:ext cx="545094" cy="548640"/>
          </a:xfrm>
          <a:prstGeom prst="rect">
            <a:avLst/>
          </a:prstGeom>
        </p:spPr>
      </p:pic>
      <p:pic>
        <p:nvPicPr>
          <p:cNvPr id="25" name="Picture 24" descr="Icon&#10;&#10;Description automatically generated with medium confidence">
            <a:extLst>
              <a:ext uri="{FF2B5EF4-FFF2-40B4-BE49-F238E27FC236}">
                <a16:creationId xmlns:a16="http://schemas.microsoft.com/office/drawing/2014/main" id="{CF2C6CE1-AAF2-C8DC-698E-F0B8593BF9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334" y="3282825"/>
            <a:ext cx="559554" cy="548640"/>
          </a:xfrm>
          <a:prstGeom prst="rect">
            <a:avLst/>
          </a:prstGeom>
        </p:spPr>
      </p:pic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C91AE82B-28A2-7B35-6637-CA1F39A290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4824" y="4384780"/>
            <a:ext cx="546726" cy="548640"/>
          </a:xfrm>
          <a:prstGeom prst="rect">
            <a:avLst/>
          </a:prstGeom>
        </p:spPr>
      </p:pic>
      <p:pic>
        <p:nvPicPr>
          <p:cNvPr id="28" name="Picture 27" descr="Shape, arrow&#10;&#10;Description automatically generated">
            <a:extLst>
              <a:ext uri="{FF2B5EF4-FFF2-40B4-BE49-F238E27FC236}">
                <a16:creationId xmlns:a16="http://schemas.microsoft.com/office/drawing/2014/main" id="{56B8F189-AA0B-9F76-EE9E-EE4C372F05C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3810" y="4453021"/>
            <a:ext cx="631549" cy="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724A8-417E-01B3-FDD8-6B07399F4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8BFDE8-BDB5-FC99-AC2D-1712717FD0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866BB-0576-3CF5-541D-826786FA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8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A649AFC-7EF3-E1F0-442D-7C97C8D0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option 1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1F7401-4810-A671-E4AB-A0B2BA711E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2B7010A-D390-A4FC-F52E-5DA91F8133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3935CC9-5040-FDCC-D03F-F710058DC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211A2D3-C53E-6AE4-9C8A-FAF14313D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68121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41DE-782C-3A77-F329-D0BF535C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option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5A774-6511-F177-BC26-43F86F3714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A9533-0184-BFDF-F18A-0BEC10D1C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06156-8CE4-742F-7A3D-8D1E7F6847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79E802-3286-EBE5-BBEB-FB63FBF269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</p:spTree>
    <p:extLst>
      <p:ext uri="{BB962C8B-B14F-4D97-AF65-F5344CB8AC3E}">
        <p14:creationId xmlns:p14="http://schemas.microsoft.com/office/powerpoint/2010/main" val="425903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398C0CB-038F-A511-F2B5-E65BC39F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option 4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FC4DF-1AD9-5F85-4617-5EB1CB52A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8DABBA1-9D3C-8A3D-1FEA-D21424B6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4FB0C0A-EA4D-5FFD-7B83-845C8229C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08BCAE8-0A6F-79B3-ED87-302AA38A3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Item here</a:t>
            </a:r>
          </a:p>
          <a:p>
            <a:r>
              <a:rPr lang="en-US" dirty="0"/>
              <a:t>Item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5CA35F-B32E-5247-B01F-51A02EE672C0}"/>
              </a:ext>
            </a:extLst>
          </p:cNvPr>
          <p:cNvSpPr txBox="1">
            <a:spLocks/>
          </p:cNvSpPr>
          <p:nvPr/>
        </p:nvSpPr>
        <p:spPr>
          <a:xfrm>
            <a:off x="1661161" y="4120782"/>
            <a:ext cx="4993386" cy="1835009"/>
          </a:xfrm>
          <a:prstGeom prst="rect">
            <a:avLst/>
          </a:prstGeom>
        </p:spPr>
        <p:txBody>
          <a:bodyPr lIns="0" tIns="0" rIns="0" bIns="0" numCol="1" spcCol="228600"/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1200"/>
              </a:spcBef>
              <a:buClr>
                <a:schemeClr val="bg1"/>
              </a:buClr>
              <a:buSzPct val="80000"/>
              <a:buFont typeface=".Lucida Grande UI Regular"/>
              <a:buChar char="►"/>
              <a:defRPr sz="1600" b="0" i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.Lucida Grande UI Regular"/>
              <a:buChar char="►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.Lucida Grande UI Regular"/>
              <a:buChar char="►"/>
              <a:defRPr sz="1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6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521B95-FAD8-69D5-3664-D1FC17D6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4" y="3837376"/>
            <a:ext cx="7148196" cy="7590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08219C-2569-FDD4-BAF2-E7E5D55466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95" y="1384445"/>
            <a:ext cx="7074305" cy="1968500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43E11F-AD7B-6F5E-2649-0E9EC7431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204" y="4626811"/>
            <a:ext cx="7148196" cy="6785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93852"/>
      </p:ext>
    </p:extLst>
  </p:cSld>
  <p:clrMapOvr>
    <a:masterClrMapping/>
  </p:clrMapOvr>
</p:sld>
</file>

<file path=ppt/theme/theme1.xml><?xml version="1.0" encoding="utf-8"?>
<a:theme xmlns:a="http://schemas.openxmlformats.org/drawingml/2006/main" name="A - Blue Cov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 - Light Blue Photo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D - Orange Photo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D - Green Photo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E - Blue Color Background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E - Dark Blue Color Background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E - Green Color Background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E - Dark Green Color Background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E - Orange Color Background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 - Light Green Cov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 - Orange Cov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 - Dark Green Cov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A - Dark Blue Cov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 - Agenda Options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 - Standard Slides for Text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91440" tIns="91440" rIns="0" bIns="0" anchor="t" anchorCtr="0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 - Standard Slides for Text no footer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91440" tIns="91440" rIns="0" bIns="0" anchor="t" anchorCtr="0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D - Blue Photo">
  <a:themeElements>
    <a:clrScheme name="MOR 2020">
      <a:dk1>
        <a:srgbClr val="231F20"/>
      </a:dk1>
      <a:lt1>
        <a:sysClr val="window" lastClr="FFFFFF"/>
      </a:lt1>
      <a:dk2>
        <a:srgbClr val="808080"/>
      </a:dk2>
      <a:lt2>
        <a:srgbClr val="E6E6E6"/>
      </a:lt2>
      <a:accent1>
        <a:srgbClr val="007CC2"/>
      </a:accent1>
      <a:accent2>
        <a:srgbClr val="004F8C"/>
      </a:accent2>
      <a:accent3>
        <a:srgbClr val="769E2E"/>
      </a:accent3>
      <a:accent4>
        <a:srgbClr val="4F8B36"/>
      </a:accent4>
      <a:accent5>
        <a:srgbClr val="F9B300"/>
      </a:accent5>
      <a:accent6>
        <a:srgbClr val="F88900"/>
      </a:accent6>
      <a:hlink>
        <a:srgbClr val="007CC2"/>
      </a:hlink>
      <a:folHlink>
        <a:srgbClr val="004F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8998f84-c17e-4b71-9d6d-1609fc34b59a">
      <Terms xmlns="http://schemas.microsoft.com/office/infopath/2007/PartnerControls"/>
    </lcf76f155ced4ddcb4097134ff3c332f>
    <TaxCatchAll xmlns="4d74cf6b-ab39-4f43-96a5-5c1bd5ea7aa5" xsi:nil="true"/>
    <SharedWithUsers xmlns="4d74cf6b-ab39-4f43-96a5-5c1bd5ea7aa5">
      <UserInfo>
        <DisplayName>Kara Wallace</DisplayName>
        <AccountId>10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9F9B595BCA97409DC0F18FF6FACA88" ma:contentTypeVersion="18" ma:contentTypeDescription="Create a new document." ma:contentTypeScope="" ma:versionID="8fb5398e48ae6aa6a01f4799980b77a0">
  <xsd:schema xmlns:xsd="http://www.w3.org/2001/XMLSchema" xmlns:xs="http://www.w3.org/2001/XMLSchema" xmlns:p="http://schemas.microsoft.com/office/2006/metadata/properties" xmlns:ns2="e8998f84-c17e-4b71-9d6d-1609fc34b59a" xmlns:ns3="4d74cf6b-ab39-4f43-96a5-5c1bd5ea7aa5" targetNamespace="http://schemas.microsoft.com/office/2006/metadata/properties" ma:root="true" ma:fieldsID="5e57ef0e003a8db97126c1b6dfe0c052" ns2:_="" ns3:_="">
    <xsd:import namespace="e8998f84-c17e-4b71-9d6d-1609fc34b59a"/>
    <xsd:import namespace="4d74cf6b-ab39-4f43-96a5-5c1bd5ea7a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98f84-c17e-4b71-9d6d-1609fc34b5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9bc1b56-46a8-4f43-9864-19b59e8519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4cf6b-ab39-4f43-96a5-5c1bd5ea7aa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f7a40df-e7cd-4727-b5b6-129c0b303a40}" ma:internalName="TaxCatchAll" ma:showField="CatchAllData" ma:web="4d74cf6b-ab39-4f43-96a5-5c1bd5ea7a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C29FF9-5FAB-4E6B-BFCC-62C93D23E6BE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4d74cf6b-ab39-4f43-96a5-5c1bd5ea7aa5"/>
    <ds:schemaRef ds:uri="e8998f84-c17e-4b71-9d6d-1609fc34b59a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FE0245-89FC-4092-9ADB-7354DEC8C4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FE4CA-6495-4E5E-B24F-A8C726606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98f84-c17e-4b71-9d6d-1609fc34b59a"/>
    <ds:schemaRef ds:uri="4d74cf6b-ab39-4f43-96a5-5c1bd5ea7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19938</TotalTime>
  <Words>548</Words>
  <Application>Microsoft Office PowerPoint</Application>
  <PresentationFormat>Widescreen</PresentationFormat>
  <Paragraphs>114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17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 - Blue Cover</vt:lpstr>
      <vt:lpstr>A - Light Green Cover</vt:lpstr>
      <vt:lpstr>A - Orange Cover</vt:lpstr>
      <vt:lpstr>A - Dark Green Cover</vt:lpstr>
      <vt:lpstr>1_A - Dark Blue Cover</vt:lpstr>
      <vt:lpstr>B - Agenda Options</vt:lpstr>
      <vt:lpstr>C - Standard Slides for Text</vt:lpstr>
      <vt:lpstr>1_C - Standard Slides for Text no footer</vt:lpstr>
      <vt:lpstr>D - Blue Photo</vt:lpstr>
      <vt:lpstr>D - Light Blue Photo</vt:lpstr>
      <vt:lpstr>D - Orange Photo</vt:lpstr>
      <vt:lpstr>1_D - Green Photo</vt:lpstr>
      <vt:lpstr>E - Blue Color Background</vt:lpstr>
      <vt:lpstr>E - Dark Blue Color Background</vt:lpstr>
      <vt:lpstr>E - Green Color Background</vt:lpstr>
      <vt:lpstr>E - Dark Green Color Background</vt:lpstr>
      <vt:lpstr>E - Orange Color Background</vt:lpstr>
      <vt:lpstr>PowerPoint Presentation</vt:lpstr>
      <vt:lpstr>Title here condensed demi</vt:lpstr>
      <vt:lpstr>PowerPoint Presentation</vt:lpstr>
      <vt:lpstr>PowerPoint Presentation</vt:lpstr>
      <vt:lpstr>PowerPoint Presentation</vt:lpstr>
      <vt:lpstr>Agenda option 1</vt:lpstr>
      <vt:lpstr>Agenda option 3</vt:lpstr>
      <vt:lpstr>Agenda option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LINE HEADLINE</vt:lpstr>
      <vt:lpstr>THIS SLIDE IS 2 COLUMNS  WITH A PLACE FOR A PHOTO</vt:lpstr>
      <vt:lpstr>PowerPoint Presentation</vt:lpstr>
      <vt:lpstr>PowerPoint Presentation</vt:lpstr>
      <vt:lpstr>EXAMPLE OF SLIDE LIKE THIS</vt:lpstr>
      <vt:lpstr>EXAMPLE OF SLIDE LIKE THIS</vt:lpstr>
      <vt:lpstr>TWO LINE HEADLINE   BLUE BULLETS</vt:lpstr>
      <vt:lpstr>EXAMPLE OF SLIDE LIKE THIS</vt:lpstr>
      <vt:lpstr>EXAMPLE OF SLIDE LIKE THIS</vt:lpstr>
      <vt:lpstr>EXAMPLE OF SLIDE LIKE THIS</vt:lpstr>
      <vt:lpstr>EXAMPLE OF SLIDE LIKE THIS</vt:lpstr>
      <vt:lpstr>EXAMPLE OF SLIDE LIKE THIS</vt:lpstr>
      <vt:lpstr>EXAMPLE OF SLIDE WITH  NO FOOTER </vt:lpstr>
      <vt:lpstr>ICONS YOU CAN USE (Example: Section Dividers, like slide 8)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Holly Robbins</dc:creator>
  <cp:keywords/>
  <dc:description/>
  <cp:lastModifiedBy>Alexa Skonieczny</cp:lastModifiedBy>
  <cp:revision>339</cp:revision>
  <dcterms:created xsi:type="dcterms:W3CDTF">2020-07-16T19:52:03Z</dcterms:created>
  <dcterms:modified xsi:type="dcterms:W3CDTF">2025-11-14T14:16:48Z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0x010100919F9B595BCA97409DC0F18FF6FACA88</vt:lpwstr>
  </property>
  <property fmtid="{D5CDD505-2E9C-101B-9397-08002B2CF9AE}" pid="3" name="MediaServiceImageTags">
    <vt:lpwstr/>
  </property>
</Properties>
</file>